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3FBED8-5C68-44F5-BBA0-6FB3F88CBE7B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9E43C8-17FE-4A6F-8BA6-3FBBFE4F8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9552" y="-6478"/>
            <a:ext cx="7272808" cy="8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лин-проекта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 ДОУ  «Детский сад №128»</a:t>
            </a:r>
            <a:endParaRPr kumimoji="0" lang="ru-RU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«Оптимизация и внедрение системы 5С»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881753"/>
              </p:ext>
            </p:extLst>
          </p:nvPr>
        </p:nvGraphicFramePr>
        <p:xfrm>
          <a:off x="395536" y="1052736"/>
          <a:ext cx="8568952" cy="562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649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данные: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Заказчик: заведующий МБДОУ № 128.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Процесс: Стандартизация ежедневных операций с работой документации сотрудников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Границы процесса: момент завершения анализа выполнения запланированных дел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Панова Т.Н., ст.воспитатель.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Фунтикова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Обоснование: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процесса поиска документации на рабочем месте; 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Потеря времени при постоянном перемещении документации из одного места в другое;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Нерациональное хранение документов сотрудниками ДОУ;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Длительный поиск необходимых документов при выполнение обязанностей отсутствующего работника;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производительности;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постоянного порядка на рабочем месте.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и эффекты: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Эффекты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Сокращение временных затрат на поиски документации, связанных с размещением и хранением;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Улучшение условий труда и повышение комфорта работы сотрудников;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вовлеченности работников в процесс улучшения рабочего пространства;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Сокращение всех видов потерь связанных с организацией рабочего места и рабочего процесса в целом.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Сроки: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Согласование паспорта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09.01.2023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Картирование текущего состояния (10.01.2023 -20.01.2023)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Анализ проблем и потерь(23.01.2023 -03.02.2023)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Составление карты целевого состояния(06.02-10.02.2023)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Разработка плана мероприятий (13.02. -13.03.2023)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Защита плана мероприятий перед заказчиком (14.03. – 17.03.2023)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Внедрения улучшений (20.03.-12.05.2023)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Мониторинг улучшений (22.05.-26.05.2023)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Закрытие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(29.05.-05.06.2023)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Мониторинг стабильности достигнутых результатов (06.06 -14.06.2023)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6078104"/>
              </p:ext>
            </p:extLst>
          </p:nvPr>
        </p:nvGraphicFramePr>
        <p:xfrm>
          <a:off x="428596" y="3284984"/>
          <a:ext cx="4078422" cy="1398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цели, ед.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поиск нужного документа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="" xmlns:a16="http://schemas.microsoft.com/office/drawing/2014/main" val="3278463174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="" xmlns:a16="http://schemas.microsoft.com/office/drawing/2014/main" val="401195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952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с -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357166"/>
            <a:ext cx="9682287" cy="59293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с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929718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3. СОДЕРЖИ В ЧИСТОТЕ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Г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8999741" cy="55363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4. СТАНДАРТИЗИРУЙ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С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00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 пятого этапа – непрерывное повышение эффективности методов по поддержанию рабочего окружения.</a:t>
            </a:r>
          </a:p>
          <a:p>
            <a:r>
              <a:rPr lang="ru-RU" sz="2400" dirty="0" smtClean="0"/>
              <a:t>Следовать правилам, совершенствовать правила.</a:t>
            </a:r>
          </a:p>
          <a:p>
            <a:r>
              <a:rPr lang="ru-RU" sz="2400" dirty="0" smtClean="0"/>
              <a:t> Соблюдать дисциплину. </a:t>
            </a:r>
          </a:p>
          <a:p>
            <a:r>
              <a:rPr lang="ru-RU" sz="2400" dirty="0" smtClean="0"/>
              <a:t> Ежедневно применять принципы 5С </a:t>
            </a:r>
          </a:p>
          <a:p>
            <a:r>
              <a:rPr lang="ru-RU" sz="2400" dirty="0" smtClean="0"/>
              <a:t>Непрерывно проверять соблюдение стандартов</a:t>
            </a:r>
          </a:p>
          <a:p>
            <a:r>
              <a:rPr lang="ru-RU" sz="2400" dirty="0" smtClean="0"/>
              <a:t>Улучшать разработанные стандарты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5. СОВЕРШЕНСТВУЙ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организация производственного процесса, обеспечивающего требуемый уровень качества;</a:t>
            </a:r>
          </a:p>
          <a:p>
            <a:r>
              <a:rPr lang="ru-RU" dirty="0" smtClean="0"/>
              <a:t>сокращение ненужных запасов;</a:t>
            </a:r>
          </a:p>
          <a:p>
            <a:r>
              <a:rPr lang="ru-RU" dirty="0" smtClean="0"/>
              <a:t>эффективное использование рабочих мест;</a:t>
            </a:r>
          </a:p>
          <a:p>
            <a:r>
              <a:rPr lang="ru-RU" dirty="0" smtClean="0"/>
              <a:t>предотвращение потерь, связанных с поиском нужных предметов;</a:t>
            </a:r>
          </a:p>
          <a:p>
            <a:r>
              <a:rPr lang="ru-RU" dirty="0" smtClean="0"/>
              <a:t> улучшение организации труда;</a:t>
            </a:r>
          </a:p>
          <a:p>
            <a:r>
              <a:rPr lang="ru-RU" dirty="0" smtClean="0"/>
              <a:t> повышение ответственности персонала;</a:t>
            </a:r>
          </a:p>
          <a:p>
            <a:r>
              <a:rPr lang="ru-RU" dirty="0" smtClean="0"/>
              <a:t>мотивировать персонал на производительный труд.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эффективность от внедрения системы 5</a:t>
            </a:r>
            <a:r>
              <a:rPr lang="en-US" dirty="0" smtClean="0"/>
              <a:t>S</a:t>
            </a:r>
            <a:r>
              <a:rPr lang="ru-RU" dirty="0" smtClean="0"/>
              <a:t>?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С_worksh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516416" cy="50109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00042"/>
            <a:ext cx="8286808" cy="59293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«5С» – система организации и рационализации рабочего пространства, обеспечивающая эффективное и безопасное выполнение работ.</a:t>
            </a:r>
          </a:p>
          <a:p>
            <a:r>
              <a:rPr lang="ru-RU" sz="3200" dirty="0" smtClean="0"/>
              <a:t>Принципы бережливого образования могут использоваться как основа или руководство для решения новых актуальных проблем в целях развития и совершенствования образовательного процесса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747145" cy="46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8929718" cy="610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9"/>
                <a:gridCol w="3793330"/>
                <a:gridCol w="2278869"/>
                <a:gridCol w="2500330"/>
              </a:tblGrid>
              <a:tr h="4082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Ключевая фраза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479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Сортировка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Убрать ненужные вещи с рабочего места (оставить только то, что необходимо и в том количестве, сколько необходимо)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«Если сомневаешься, выбрасывай!»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9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Соблюдение порядка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Положить каждый предмет туда, где он используется (все находится на своих местах, в чистоте и готовности к применению)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«Свое место для каждой вещи, и каждая вещь на своем месте»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2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Содержание в чистоте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Убирать и исключать причину загрязнения (регулярная проверка рабочего места для поддержания порядка)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«Лучшая уборка, когда не нужно убираться, не создавай грязь»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58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Стандартизация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Создать инструкцию и стандарт того, каким должно быть изделие (инструкция включает пошаговое описание действий и методы выполнения работ)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«Смотри и знай, что должно быть сделано»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948068"/>
          </a:xfrm>
        </p:spPr>
        <p:txBody>
          <a:bodyPr/>
          <a:lstStyle/>
          <a:p>
            <a:pPr lvl="0"/>
            <a:r>
              <a:rPr lang="ru-RU" dirty="0" smtClean="0"/>
              <a:t>Запасы (устаревшие базы данных и информация, избыточные архивы, незавершенные дела);</a:t>
            </a:r>
          </a:p>
          <a:p>
            <a:pPr lvl="0"/>
            <a:r>
              <a:rPr lang="ru-RU" dirty="0" smtClean="0"/>
              <a:t>Дефекты (ошибки и пропуски данных, непонятные требования, инструкции);</a:t>
            </a:r>
          </a:p>
          <a:p>
            <a:pPr lvl="0"/>
            <a:r>
              <a:rPr lang="ru-RU" dirty="0" smtClean="0"/>
              <a:t>Перепроизводство (лишняя переписка, выполнение работы, не создающей ценности, подготовка ненужных отчетов и копий документов).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типа потерь в образовательной сфере: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2928934"/>
            <a:ext cx="8229600" cy="4525963"/>
          </a:xfrm>
        </p:spPr>
        <p:txBody>
          <a:bodyPr/>
          <a:lstStyle/>
          <a:p>
            <a:pPr lvl="0"/>
            <a:r>
              <a:rPr lang="ru-RU" sz="3200" dirty="0" smtClean="0"/>
              <a:t>Устранение потерь;</a:t>
            </a:r>
          </a:p>
          <a:p>
            <a:pPr lvl="0"/>
            <a:r>
              <a:rPr lang="ru-RU" sz="3200" dirty="0" smtClean="0"/>
              <a:t>Сокращение уровня запасов;</a:t>
            </a:r>
          </a:p>
          <a:p>
            <a:pPr lvl="0"/>
            <a:r>
              <a:rPr lang="ru-RU" sz="3200" dirty="0" smtClean="0"/>
              <a:t>Качественное выполнение работы с первого раза.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900" dirty="0" smtClean="0"/>
              <a:t>Переходя на принципы бережливого образования, педагогический коллектив детского сада будет работать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1802" y="1357298"/>
            <a:ext cx="5757874" cy="223342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/>
              <a:t>На первом этапе (сортируй) необходимо отделить нужное от бесполезного, оставить только нужное, обозначить редко используемое.</a:t>
            </a:r>
          </a:p>
          <a:p>
            <a:pPr algn="just">
              <a:buNone/>
            </a:pPr>
            <a:r>
              <a:rPr lang="ru-RU" sz="2000" dirty="0" smtClean="0"/>
              <a:t>Таким образом, вы освобождаете свое рабочее место от всего, что не понадобится в ходе текущих операций, избавляетесь от лишних предметов.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1. СОРТИРУЙ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0" y="3786190"/>
            <a:ext cx="5757874" cy="22334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- Отдели необходимое от бесполезного</a:t>
            </a:r>
          </a:p>
          <a:p>
            <a:endParaRPr lang="ru-RU" b="1" dirty="0" smtClean="0"/>
          </a:p>
          <a:p>
            <a:r>
              <a:rPr lang="ru-RU" b="1" dirty="0" smtClean="0"/>
              <a:t> - Обозначь редко используемое</a:t>
            </a:r>
          </a:p>
          <a:p>
            <a:endParaRPr lang="ru-RU" b="1" dirty="0" smtClean="0"/>
          </a:p>
          <a:p>
            <a:r>
              <a:rPr lang="ru-RU" b="1" dirty="0" smtClean="0"/>
              <a:t> - Оставь только нужное</a:t>
            </a:r>
            <a:endParaRPr lang="ru-RU" b="1" dirty="0"/>
          </a:p>
        </p:txBody>
      </p:sp>
      <p:pic>
        <p:nvPicPr>
          <p:cNvPr id="6" name="Picture 8" descr="5S02B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596" y="3857628"/>
            <a:ext cx="4768404" cy="24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orting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2928958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4262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 ПРАВИЛА РАСПОЛОЖЕНИЯ ВЕЩЕЙ:</a:t>
            </a:r>
          </a:p>
          <a:p>
            <a:pPr algn="r"/>
            <a:r>
              <a:rPr lang="ru-RU" dirty="0" smtClean="0"/>
              <a:t>На видном месте;</a:t>
            </a:r>
          </a:p>
          <a:p>
            <a:pPr algn="r"/>
            <a:r>
              <a:rPr lang="ru-RU" dirty="0" smtClean="0"/>
              <a:t>Легко взять;</a:t>
            </a:r>
          </a:p>
          <a:p>
            <a:pPr algn="r"/>
            <a:r>
              <a:rPr lang="ru-RU" dirty="0" smtClean="0"/>
              <a:t>Легко использовать;</a:t>
            </a:r>
          </a:p>
          <a:p>
            <a:pPr algn="r"/>
            <a:r>
              <a:rPr lang="ru-RU" dirty="0" smtClean="0"/>
              <a:t>Легко вернуть на место.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2. СОБЛЮДАЙ ПОРЯДОК</a:t>
            </a:r>
            <a:endParaRPr lang="ru-RU" dirty="0"/>
          </a:p>
        </p:txBody>
      </p:sp>
      <p:pic>
        <p:nvPicPr>
          <p:cNvPr id="4" name="Рисунок 3" descr="zastavka-na-rabochem-stole-vashego-kompyutera.3342.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073065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696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Три типа потерь в образовательной сфере: </vt:lpstr>
      <vt:lpstr>Переходя на принципы бережливого образования, педагогический коллектив детского сада будет работать по следующим направлениям: </vt:lpstr>
      <vt:lpstr>ЭТАП 1. СОРТИРУЙ</vt:lpstr>
      <vt:lpstr>Слайд 8</vt:lpstr>
      <vt:lpstr>ЭТАП 2. СОБЛЮДАЙ ПОРЯДОК</vt:lpstr>
      <vt:lpstr>Слайд 10</vt:lpstr>
      <vt:lpstr>ЭТАП 3. СОДЕРЖИ В ЧИСТОТЕ</vt:lpstr>
      <vt:lpstr>ЭТАП 4. СТАНДАРТИЗИРУЙ</vt:lpstr>
      <vt:lpstr>Слайд 13</vt:lpstr>
      <vt:lpstr>ЭТАП 5. СОВЕРШЕНСТВУЙ</vt:lpstr>
      <vt:lpstr>В чем эффективность от внедрения системы 5S?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рабочих мест по системе 5С</dc:title>
  <dc:creator>Windows User</dc:creator>
  <cp:lastModifiedBy>олег</cp:lastModifiedBy>
  <cp:revision>8</cp:revision>
  <dcterms:created xsi:type="dcterms:W3CDTF">2022-04-17T22:13:26Z</dcterms:created>
  <dcterms:modified xsi:type="dcterms:W3CDTF">2023-07-10T09:48:08Z</dcterms:modified>
</cp:coreProperties>
</file>