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72" r:id="rId10"/>
    <p:sldId id="264" r:id="rId11"/>
    <p:sldId id="274" r:id="rId12"/>
    <p:sldId id="273" r:id="rId13"/>
    <p:sldId id="270" r:id="rId14"/>
  </p:sldIdLst>
  <p:sldSz cx="9144000" cy="6858000" type="screen4x3"/>
  <p:notesSz cx="6888163" cy="100203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FBFF"/>
    <a:srgbClr val="0091FE"/>
    <a:srgbClr val="C7CDD7"/>
    <a:srgbClr val="000066"/>
    <a:srgbClr val="003366"/>
    <a:srgbClr val="327FBE"/>
    <a:srgbClr val="E5F6FB"/>
    <a:srgbClr val="AFF7FF"/>
    <a:srgbClr val="5D9FD5"/>
    <a:srgbClr val="383F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29" autoAdjust="0"/>
    <p:restoredTop sz="99645" autoAdjust="0"/>
  </p:normalViewPr>
  <p:slideViewPr>
    <p:cSldViewPr>
      <p:cViewPr>
        <p:scale>
          <a:sx n="70" d="100"/>
          <a:sy n="70" d="100"/>
        </p:scale>
        <p:origin x="-1470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306" y="90"/>
      </p:cViewPr>
      <p:guideLst>
        <p:guide orient="horz" pos="3157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849121517714947E-2"/>
          <c:y val="0.17499370800961406"/>
          <c:w val="0.93830175696457008"/>
          <c:h val="0.631117653594044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0.20341841304326955"/>
                  <c:y val="0.2306116455763281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180 минут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1DB-4AB5-88BF-39FA7DB32FD5}"/>
                </c:ext>
              </c:extLst>
            </c:dLbl>
            <c:dLbl>
              <c:idx val="1"/>
              <c:layout>
                <c:manualLayout>
                  <c:x val="0.10656969251574255"/>
                  <c:y val="-5.275343766581507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400"/>
                    </a:pPr>
                    <a:r>
                      <a:rPr lang="ru-RU" sz="1400" dirty="0" smtClean="0"/>
                      <a:t>в 2,1 раза</a:t>
                    </a:r>
                    <a:endParaRPr lang="ru-RU" sz="14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1024354244194316"/>
                      <c:h val="0.200739672915610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1DB-4AB5-88BF-39FA7DB32FD5}"/>
                </c:ext>
              </c:extLst>
            </c:dLbl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Было</c:v>
                </c:pt>
                <c:pt idx="1">
                  <c:v>Стало</c:v>
                </c:pt>
              </c:strCache>
            </c:strRef>
          </c:cat>
          <c:val>
            <c:numRef>
              <c:f>Лист1!$B$2:$B$3</c:f>
              <c:numCache>
                <c:formatCode>0</c:formatCode>
                <c:ptCount val="2"/>
                <c:pt idx="0">
                  <c:v>135</c:v>
                </c:pt>
                <c:pt idx="1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DB-4AB5-88BF-39FA7DB32FD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0595200"/>
        <c:axId val="60617472"/>
      </c:barChart>
      <c:catAx>
        <c:axId val="60595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60617472"/>
        <c:crosses val="autoZero"/>
        <c:auto val="1"/>
        <c:lblAlgn val="ctr"/>
        <c:lblOffset val="100"/>
        <c:noMultiLvlLbl val="0"/>
      </c:catAx>
      <c:valAx>
        <c:axId val="60617472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60595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696DD3-E6CC-456F-9F00-7F099EDD940B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2C5B63-24ED-4EC6-88A0-FDAC35151B21}">
      <dgm:prSet phldrT="[Текст]"/>
      <dgm:spPr/>
      <dgm:t>
        <a:bodyPr/>
        <a:lstStyle/>
        <a:p>
          <a:r>
            <a:rPr lang="ru-RU" dirty="0"/>
            <a:t>Шаг 1</a:t>
          </a:r>
        </a:p>
      </dgm:t>
    </dgm:pt>
    <dgm:pt modelId="{961604C5-1CAE-4A02-A48C-91377519900A}" type="parTrans" cxnId="{4335AAA5-D16C-4BD9-9633-9A58716006C8}">
      <dgm:prSet/>
      <dgm:spPr/>
      <dgm:t>
        <a:bodyPr/>
        <a:lstStyle/>
        <a:p>
          <a:endParaRPr lang="ru-RU"/>
        </a:p>
      </dgm:t>
    </dgm:pt>
    <dgm:pt modelId="{86320CED-B9BB-4F42-8A37-9A90E95311BD}" type="sibTrans" cxnId="{4335AAA5-D16C-4BD9-9633-9A58716006C8}">
      <dgm:prSet/>
      <dgm:spPr/>
      <dgm:t>
        <a:bodyPr/>
        <a:lstStyle/>
        <a:p>
          <a:endParaRPr lang="ru-RU"/>
        </a:p>
      </dgm:t>
    </dgm:pt>
    <dgm:pt modelId="{C91856D8-B497-4D91-8267-BDEB58462839}">
      <dgm:prSet phldrT="[Текст]" custT="1"/>
      <dgm:spPr/>
      <dgm:t>
        <a:bodyPr/>
        <a:lstStyle/>
        <a:p>
          <a:r>
            <a:rPr lang="ru-RU" sz="11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Передать информацию для родителей (законных представителей)</a:t>
          </a:r>
          <a:endParaRPr lang="ru-RU" sz="1100" dirty="0"/>
        </a:p>
      </dgm:t>
    </dgm:pt>
    <dgm:pt modelId="{390A2CFA-06A6-4A99-BA81-FA9CD7C226C4}" type="parTrans" cxnId="{9F043114-C956-4076-B1AD-DC51107F20E8}">
      <dgm:prSet/>
      <dgm:spPr/>
      <dgm:t>
        <a:bodyPr/>
        <a:lstStyle/>
        <a:p>
          <a:endParaRPr lang="ru-RU"/>
        </a:p>
      </dgm:t>
    </dgm:pt>
    <dgm:pt modelId="{1BA0E122-8541-4E70-AA45-FB08112B6A8C}" type="sibTrans" cxnId="{9F043114-C956-4076-B1AD-DC51107F20E8}">
      <dgm:prSet/>
      <dgm:spPr/>
      <dgm:t>
        <a:bodyPr/>
        <a:lstStyle/>
        <a:p>
          <a:endParaRPr lang="ru-RU"/>
        </a:p>
      </dgm:t>
    </dgm:pt>
    <dgm:pt modelId="{2D2F93A7-9606-4031-AE71-9048EBFA5283}">
      <dgm:prSet phldrT="[Текст]"/>
      <dgm:spPr/>
      <dgm:t>
        <a:bodyPr/>
        <a:lstStyle/>
        <a:p>
          <a:r>
            <a:rPr lang="ru-RU" dirty="0"/>
            <a:t>Шаг 2</a:t>
          </a:r>
        </a:p>
      </dgm:t>
    </dgm:pt>
    <dgm:pt modelId="{D6B881CD-571D-430D-8143-7C1623D32136}" type="parTrans" cxnId="{8B6418F9-A113-4012-8F4F-01EACCF18087}">
      <dgm:prSet/>
      <dgm:spPr/>
      <dgm:t>
        <a:bodyPr/>
        <a:lstStyle/>
        <a:p>
          <a:endParaRPr lang="ru-RU"/>
        </a:p>
      </dgm:t>
    </dgm:pt>
    <dgm:pt modelId="{211F2ECF-53F8-4852-807A-C19E788629CC}" type="sibTrans" cxnId="{8B6418F9-A113-4012-8F4F-01EACCF18087}">
      <dgm:prSet/>
      <dgm:spPr/>
      <dgm:t>
        <a:bodyPr/>
        <a:lstStyle/>
        <a:p>
          <a:endParaRPr lang="ru-RU"/>
        </a:p>
      </dgm:t>
    </dgm:pt>
    <dgm:pt modelId="{84DA58C9-170D-44E6-8B8E-8BBC4410828D}">
      <dgm:prSet phldrT="[Текст]"/>
      <dgm:spPr/>
      <dgm:t>
        <a:bodyPr/>
        <a:lstStyle/>
        <a:p>
          <a:r>
            <a:rPr lang="ru-RU" dirty="0"/>
            <a:t>Шаг 3</a:t>
          </a:r>
        </a:p>
      </dgm:t>
    </dgm:pt>
    <dgm:pt modelId="{D1ECB255-EB95-4735-B1A7-24678E0351D0}" type="parTrans" cxnId="{97CC6A35-CCDC-417A-89F9-AE73A59B4323}">
      <dgm:prSet/>
      <dgm:spPr/>
      <dgm:t>
        <a:bodyPr/>
        <a:lstStyle/>
        <a:p>
          <a:endParaRPr lang="ru-RU"/>
        </a:p>
      </dgm:t>
    </dgm:pt>
    <dgm:pt modelId="{FCF38425-88A6-4BE3-A86C-38CDBA9D7144}" type="sibTrans" cxnId="{97CC6A35-CCDC-417A-89F9-AE73A59B4323}">
      <dgm:prSet/>
      <dgm:spPr/>
      <dgm:t>
        <a:bodyPr/>
        <a:lstStyle/>
        <a:p>
          <a:endParaRPr lang="ru-RU"/>
        </a:p>
      </dgm:t>
    </dgm:pt>
    <dgm:pt modelId="{A15D00FC-D3C3-4EC3-92C0-DA24018BB354}">
      <dgm:prSet custT="1"/>
      <dgm:spPr/>
      <dgm:t>
        <a:bodyPr/>
        <a:lstStyle/>
        <a:p>
          <a:r>
            <a:rPr lang="ru-RU" sz="11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Получение субъективной информации</a:t>
          </a:r>
          <a:endParaRPr lang="ru-RU" sz="1100" dirty="0"/>
        </a:p>
      </dgm:t>
    </dgm:pt>
    <dgm:pt modelId="{A38E18BF-CCC1-4D9C-BEE0-22F85ED6AAC6}" type="parTrans" cxnId="{0B9E73B0-5C7B-4256-82E1-975DFFA6BA2D}">
      <dgm:prSet/>
      <dgm:spPr/>
      <dgm:t>
        <a:bodyPr/>
        <a:lstStyle/>
        <a:p>
          <a:endParaRPr lang="ru-RU"/>
        </a:p>
      </dgm:t>
    </dgm:pt>
    <dgm:pt modelId="{0482FD4C-022D-4702-A339-29B2CEECABDF}" type="sibTrans" cxnId="{0B9E73B0-5C7B-4256-82E1-975DFFA6BA2D}">
      <dgm:prSet/>
      <dgm:spPr/>
      <dgm:t>
        <a:bodyPr/>
        <a:lstStyle/>
        <a:p>
          <a:endParaRPr lang="ru-RU"/>
        </a:p>
      </dgm:t>
    </dgm:pt>
    <dgm:pt modelId="{FE332E74-F894-4128-B24D-19C94B24380C}">
      <dgm:prSet custT="1"/>
      <dgm:spPr/>
      <dgm:t>
        <a:bodyPr/>
        <a:lstStyle/>
        <a:p>
          <a:r>
            <a:rPr lang="ru-RU" sz="11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Отсутствие передачи информации</a:t>
          </a:r>
        </a:p>
      </dgm:t>
    </dgm:pt>
    <dgm:pt modelId="{A7C2E15D-7C3C-450A-BA86-F6BAD3A5B63D}" type="parTrans" cxnId="{63C546AF-D535-4F92-B269-BE6FAF2C56D3}">
      <dgm:prSet/>
      <dgm:spPr/>
      <dgm:t>
        <a:bodyPr/>
        <a:lstStyle/>
        <a:p>
          <a:endParaRPr lang="ru-RU"/>
        </a:p>
      </dgm:t>
    </dgm:pt>
    <dgm:pt modelId="{C8FC6172-CD08-44F8-B449-79E3B328D723}" type="sibTrans" cxnId="{63C546AF-D535-4F92-B269-BE6FAF2C56D3}">
      <dgm:prSet/>
      <dgm:spPr/>
      <dgm:t>
        <a:bodyPr/>
        <a:lstStyle/>
        <a:p>
          <a:endParaRPr lang="ru-RU"/>
        </a:p>
      </dgm:t>
    </dgm:pt>
    <dgm:pt modelId="{3B9D16B8-CEB7-4865-B329-708F8301029C}">
      <dgm:prSet custT="1"/>
      <dgm:spPr/>
      <dgm:t>
        <a:bodyPr/>
        <a:lstStyle/>
        <a:p>
          <a:r>
            <a:rPr lang="ru-RU" sz="11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Взаимодействие родителей с учителем - логопедом, либо его отсутствие</a:t>
          </a:r>
          <a:endParaRPr lang="ru-RU" sz="1100" dirty="0"/>
        </a:p>
      </dgm:t>
    </dgm:pt>
    <dgm:pt modelId="{D3ED8447-49EF-44E3-9A9F-109D705C520A}" type="parTrans" cxnId="{9968BB3D-DC3C-4FF1-A35D-C2063132835C}">
      <dgm:prSet/>
      <dgm:spPr/>
      <dgm:t>
        <a:bodyPr/>
        <a:lstStyle/>
        <a:p>
          <a:endParaRPr lang="ru-RU"/>
        </a:p>
      </dgm:t>
    </dgm:pt>
    <dgm:pt modelId="{1BB35A7C-4FD0-47CB-8631-F6D2829C6968}" type="sibTrans" cxnId="{9968BB3D-DC3C-4FF1-A35D-C2063132835C}">
      <dgm:prSet/>
      <dgm:spPr/>
      <dgm:t>
        <a:bodyPr/>
        <a:lstStyle/>
        <a:p>
          <a:endParaRPr lang="ru-RU"/>
        </a:p>
      </dgm:t>
    </dgm:pt>
    <dgm:pt modelId="{A76BC0BA-FC26-4C40-955D-81382D53C108}" type="pres">
      <dgm:prSet presAssocID="{C1696DD3-E6CC-456F-9F00-7F099EDD940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91AA77-C99D-48CF-B410-FB3CF8BE1AC2}" type="pres">
      <dgm:prSet presAssocID="{BB2C5B63-24ED-4EC6-88A0-FDAC35151B21}" presName="compNode" presStyleCnt="0"/>
      <dgm:spPr/>
    </dgm:pt>
    <dgm:pt modelId="{58C7953E-16A9-4F38-BE11-B83CACECEBA5}" type="pres">
      <dgm:prSet presAssocID="{BB2C5B63-24ED-4EC6-88A0-FDAC35151B21}" presName="noGeometry" presStyleCnt="0"/>
      <dgm:spPr/>
    </dgm:pt>
    <dgm:pt modelId="{367BB7A8-C376-4D17-95E5-FFC1F179BAF2}" type="pres">
      <dgm:prSet presAssocID="{BB2C5B63-24ED-4EC6-88A0-FDAC35151B21}" presName="childTextVisible" presStyleLbl="bgAccFollowNode1" presStyleIdx="0" presStyleCnt="3" custScaleX="103452" custScaleY="2112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97AA78-7366-4324-8952-54590294D657}" type="pres">
      <dgm:prSet presAssocID="{BB2C5B63-24ED-4EC6-88A0-FDAC35151B21}" presName="childTextHidden" presStyleLbl="bgAccFollowNode1" presStyleIdx="0" presStyleCnt="3"/>
      <dgm:spPr/>
      <dgm:t>
        <a:bodyPr/>
        <a:lstStyle/>
        <a:p>
          <a:endParaRPr lang="ru-RU"/>
        </a:p>
      </dgm:t>
    </dgm:pt>
    <dgm:pt modelId="{9C99126C-6571-4F7A-856E-B7930B23E404}" type="pres">
      <dgm:prSet presAssocID="{BB2C5B63-24ED-4EC6-88A0-FDAC35151B2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5552E7-3320-46FA-9B3E-E71F0CD3D3EF}" type="pres">
      <dgm:prSet presAssocID="{BB2C5B63-24ED-4EC6-88A0-FDAC35151B21}" presName="aSpace" presStyleCnt="0"/>
      <dgm:spPr/>
    </dgm:pt>
    <dgm:pt modelId="{C963DA8E-3CEB-429D-9951-48567DC60D87}" type="pres">
      <dgm:prSet presAssocID="{2D2F93A7-9606-4031-AE71-9048EBFA5283}" presName="compNode" presStyleCnt="0"/>
      <dgm:spPr/>
    </dgm:pt>
    <dgm:pt modelId="{D171ACAA-95F2-4955-B31F-439AD41AF875}" type="pres">
      <dgm:prSet presAssocID="{2D2F93A7-9606-4031-AE71-9048EBFA5283}" presName="noGeometry" presStyleCnt="0"/>
      <dgm:spPr/>
    </dgm:pt>
    <dgm:pt modelId="{B305416C-9B6E-4B84-BE29-0ADD3935288E}" type="pres">
      <dgm:prSet presAssocID="{2D2F93A7-9606-4031-AE71-9048EBFA5283}" presName="childTextVisible" presStyleLbl="bgAccFollowNode1" presStyleIdx="1" presStyleCnt="3" custScaleY="1974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9CF04-4B4A-4E57-B09D-CD7EE36968D2}" type="pres">
      <dgm:prSet presAssocID="{2D2F93A7-9606-4031-AE71-9048EBFA5283}" presName="childTextHidden" presStyleLbl="bgAccFollowNode1" presStyleIdx="1" presStyleCnt="3"/>
      <dgm:spPr/>
      <dgm:t>
        <a:bodyPr/>
        <a:lstStyle/>
        <a:p>
          <a:endParaRPr lang="ru-RU"/>
        </a:p>
      </dgm:t>
    </dgm:pt>
    <dgm:pt modelId="{1573E6B7-382C-4978-A5F7-98881E7E43C9}" type="pres">
      <dgm:prSet presAssocID="{2D2F93A7-9606-4031-AE71-9048EBFA528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3A32E0-D01A-4A8A-BEBA-247857A2EFCB}" type="pres">
      <dgm:prSet presAssocID="{2D2F93A7-9606-4031-AE71-9048EBFA5283}" presName="aSpace" presStyleCnt="0"/>
      <dgm:spPr/>
    </dgm:pt>
    <dgm:pt modelId="{FE393E0C-973C-44FF-86B6-748C3B7AFCCA}" type="pres">
      <dgm:prSet presAssocID="{84DA58C9-170D-44E6-8B8E-8BBC4410828D}" presName="compNode" presStyleCnt="0"/>
      <dgm:spPr/>
    </dgm:pt>
    <dgm:pt modelId="{DF948CDE-23DA-4766-9408-71125BBD92BA}" type="pres">
      <dgm:prSet presAssocID="{84DA58C9-170D-44E6-8B8E-8BBC4410828D}" presName="noGeometry" presStyleCnt="0"/>
      <dgm:spPr/>
    </dgm:pt>
    <dgm:pt modelId="{26D07330-2A41-43D7-A367-3201F4C9DCC5}" type="pres">
      <dgm:prSet presAssocID="{84DA58C9-170D-44E6-8B8E-8BBC4410828D}" presName="childTextVisible" presStyleLbl="bgAccFollowNode1" presStyleIdx="2" presStyleCnt="3" custScaleY="203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6232AC-39AA-4C44-973C-6E75C7174C0D}" type="pres">
      <dgm:prSet presAssocID="{84DA58C9-170D-44E6-8B8E-8BBC4410828D}" presName="childTextHidden" presStyleLbl="bgAccFollowNode1" presStyleIdx="2" presStyleCnt="3"/>
      <dgm:spPr/>
      <dgm:t>
        <a:bodyPr/>
        <a:lstStyle/>
        <a:p>
          <a:endParaRPr lang="ru-RU"/>
        </a:p>
      </dgm:t>
    </dgm:pt>
    <dgm:pt modelId="{498E140D-B9B1-465A-98C6-92D7B0F06834}" type="pres">
      <dgm:prSet presAssocID="{84DA58C9-170D-44E6-8B8E-8BBC4410828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E5CB09-9B1B-4989-BC30-E640201D048A}" type="presOf" srcId="{84DA58C9-170D-44E6-8B8E-8BBC4410828D}" destId="{498E140D-B9B1-465A-98C6-92D7B0F06834}" srcOrd="0" destOrd="0" presId="urn:microsoft.com/office/officeart/2005/8/layout/hProcess6"/>
    <dgm:cxn modelId="{BEB2090A-0169-4AF4-8943-A1FFE911F406}" type="presOf" srcId="{2D2F93A7-9606-4031-AE71-9048EBFA5283}" destId="{1573E6B7-382C-4978-A5F7-98881E7E43C9}" srcOrd="0" destOrd="0" presId="urn:microsoft.com/office/officeart/2005/8/layout/hProcess6"/>
    <dgm:cxn modelId="{C3325675-9854-4D12-810E-43C6578C103B}" type="presOf" srcId="{FE332E74-F894-4128-B24D-19C94B24380C}" destId="{FE39CF04-4B4A-4E57-B09D-CD7EE36968D2}" srcOrd="1" destOrd="1" presId="urn:microsoft.com/office/officeart/2005/8/layout/hProcess6"/>
    <dgm:cxn modelId="{8B6418F9-A113-4012-8F4F-01EACCF18087}" srcId="{C1696DD3-E6CC-456F-9F00-7F099EDD940B}" destId="{2D2F93A7-9606-4031-AE71-9048EBFA5283}" srcOrd="1" destOrd="0" parTransId="{D6B881CD-571D-430D-8143-7C1623D32136}" sibTransId="{211F2ECF-53F8-4852-807A-C19E788629CC}"/>
    <dgm:cxn modelId="{97CC6A35-CCDC-417A-89F9-AE73A59B4323}" srcId="{C1696DD3-E6CC-456F-9F00-7F099EDD940B}" destId="{84DA58C9-170D-44E6-8B8E-8BBC4410828D}" srcOrd="2" destOrd="0" parTransId="{D1ECB255-EB95-4735-B1A7-24678E0351D0}" sibTransId="{FCF38425-88A6-4BE3-A86C-38CDBA9D7144}"/>
    <dgm:cxn modelId="{1A078921-0711-4DAF-BD39-E246D3646324}" type="presOf" srcId="{3B9D16B8-CEB7-4865-B329-708F8301029C}" destId="{26D07330-2A41-43D7-A367-3201F4C9DCC5}" srcOrd="0" destOrd="0" presId="urn:microsoft.com/office/officeart/2005/8/layout/hProcess6"/>
    <dgm:cxn modelId="{1B7B0DBD-CD29-445F-A887-93C8E64D1F15}" type="presOf" srcId="{FE332E74-F894-4128-B24D-19C94B24380C}" destId="{B305416C-9B6E-4B84-BE29-0ADD3935288E}" srcOrd="0" destOrd="1" presId="urn:microsoft.com/office/officeart/2005/8/layout/hProcess6"/>
    <dgm:cxn modelId="{E34ED631-49C6-4B42-BC65-57533B217636}" type="presOf" srcId="{3B9D16B8-CEB7-4865-B329-708F8301029C}" destId="{796232AC-39AA-4C44-973C-6E75C7174C0D}" srcOrd="1" destOrd="0" presId="urn:microsoft.com/office/officeart/2005/8/layout/hProcess6"/>
    <dgm:cxn modelId="{6FC6E6B3-36FB-47E2-BEC0-ADD9BCDE9AD7}" type="presOf" srcId="{BB2C5B63-24ED-4EC6-88A0-FDAC35151B21}" destId="{9C99126C-6571-4F7A-856E-B7930B23E404}" srcOrd="0" destOrd="0" presId="urn:microsoft.com/office/officeart/2005/8/layout/hProcess6"/>
    <dgm:cxn modelId="{0B9E73B0-5C7B-4256-82E1-975DFFA6BA2D}" srcId="{2D2F93A7-9606-4031-AE71-9048EBFA5283}" destId="{A15D00FC-D3C3-4EC3-92C0-DA24018BB354}" srcOrd="0" destOrd="0" parTransId="{A38E18BF-CCC1-4D9C-BEE0-22F85ED6AAC6}" sibTransId="{0482FD4C-022D-4702-A339-29B2CEECABDF}"/>
    <dgm:cxn modelId="{4335AAA5-D16C-4BD9-9633-9A58716006C8}" srcId="{C1696DD3-E6CC-456F-9F00-7F099EDD940B}" destId="{BB2C5B63-24ED-4EC6-88A0-FDAC35151B21}" srcOrd="0" destOrd="0" parTransId="{961604C5-1CAE-4A02-A48C-91377519900A}" sibTransId="{86320CED-B9BB-4F42-8A37-9A90E95311BD}"/>
    <dgm:cxn modelId="{63F5453A-199C-4ABA-A058-C7B6B3C57680}" type="presOf" srcId="{A15D00FC-D3C3-4EC3-92C0-DA24018BB354}" destId="{FE39CF04-4B4A-4E57-B09D-CD7EE36968D2}" srcOrd="1" destOrd="0" presId="urn:microsoft.com/office/officeart/2005/8/layout/hProcess6"/>
    <dgm:cxn modelId="{D46AB8CA-E59C-45CE-BAB7-2F7206863C9A}" type="presOf" srcId="{C91856D8-B497-4D91-8267-BDEB58462839}" destId="{367BB7A8-C376-4D17-95E5-FFC1F179BAF2}" srcOrd="0" destOrd="0" presId="urn:microsoft.com/office/officeart/2005/8/layout/hProcess6"/>
    <dgm:cxn modelId="{2AF5F026-A8FF-4CA3-9558-91B64A3545D8}" type="presOf" srcId="{C1696DD3-E6CC-456F-9F00-7F099EDD940B}" destId="{A76BC0BA-FC26-4C40-955D-81382D53C108}" srcOrd="0" destOrd="0" presId="urn:microsoft.com/office/officeart/2005/8/layout/hProcess6"/>
    <dgm:cxn modelId="{63C546AF-D535-4F92-B269-BE6FAF2C56D3}" srcId="{2D2F93A7-9606-4031-AE71-9048EBFA5283}" destId="{FE332E74-F894-4128-B24D-19C94B24380C}" srcOrd="1" destOrd="0" parTransId="{A7C2E15D-7C3C-450A-BA86-F6BAD3A5B63D}" sibTransId="{C8FC6172-CD08-44F8-B449-79E3B328D723}"/>
    <dgm:cxn modelId="{55C648EC-03A8-452E-90E2-EE68CA656905}" type="presOf" srcId="{C91856D8-B497-4D91-8267-BDEB58462839}" destId="{0697AA78-7366-4324-8952-54590294D657}" srcOrd="1" destOrd="0" presId="urn:microsoft.com/office/officeart/2005/8/layout/hProcess6"/>
    <dgm:cxn modelId="{9968BB3D-DC3C-4FF1-A35D-C2063132835C}" srcId="{84DA58C9-170D-44E6-8B8E-8BBC4410828D}" destId="{3B9D16B8-CEB7-4865-B329-708F8301029C}" srcOrd="0" destOrd="0" parTransId="{D3ED8447-49EF-44E3-9A9F-109D705C520A}" sibTransId="{1BB35A7C-4FD0-47CB-8631-F6D2829C6968}"/>
    <dgm:cxn modelId="{9F043114-C956-4076-B1AD-DC51107F20E8}" srcId="{BB2C5B63-24ED-4EC6-88A0-FDAC35151B21}" destId="{C91856D8-B497-4D91-8267-BDEB58462839}" srcOrd="0" destOrd="0" parTransId="{390A2CFA-06A6-4A99-BA81-FA9CD7C226C4}" sibTransId="{1BA0E122-8541-4E70-AA45-FB08112B6A8C}"/>
    <dgm:cxn modelId="{9A72F339-7D89-4153-BDDB-27D715B9E5DE}" type="presOf" srcId="{A15D00FC-D3C3-4EC3-92C0-DA24018BB354}" destId="{B305416C-9B6E-4B84-BE29-0ADD3935288E}" srcOrd="0" destOrd="0" presId="urn:microsoft.com/office/officeart/2005/8/layout/hProcess6"/>
    <dgm:cxn modelId="{56F00E2F-B8E9-482A-9EDB-919F421100D0}" type="presParOf" srcId="{A76BC0BA-FC26-4C40-955D-81382D53C108}" destId="{B891AA77-C99D-48CF-B410-FB3CF8BE1AC2}" srcOrd="0" destOrd="0" presId="urn:microsoft.com/office/officeart/2005/8/layout/hProcess6"/>
    <dgm:cxn modelId="{9C296087-65DB-47E5-A698-C00717E4BADD}" type="presParOf" srcId="{B891AA77-C99D-48CF-B410-FB3CF8BE1AC2}" destId="{58C7953E-16A9-4F38-BE11-B83CACECEBA5}" srcOrd="0" destOrd="0" presId="urn:microsoft.com/office/officeart/2005/8/layout/hProcess6"/>
    <dgm:cxn modelId="{D2A2B081-2B65-423D-9F1C-31B60A7EC3E5}" type="presParOf" srcId="{B891AA77-C99D-48CF-B410-FB3CF8BE1AC2}" destId="{367BB7A8-C376-4D17-95E5-FFC1F179BAF2}" srcOrd="1" destOrd="0" presId="urn:microsoft.com/office/officeart/2005/8/layout/hProcess6"/>
    <dgm:cxn modelId="{99AA6E82-439A-4EDA-A2C9-FD47CAA79DA1}" type="presParOf" srcId="{B891AA77-C99D-48CF-B410-FB3CF8BE1AC2}" destId="{0697AA78-7366-4324-8952-54590294D657}" srcOrd="2" destOrd="0" presId="urn:microsoft.com/office/officeart/2005/8/layout/hProcess6"/>
    <dgm:cxn modelId="{EDB7DC28-2514-4574-8E59-1EEF61D45A7C}" type="presParOf" srcId="{B891AA77-C99D-48CF-B410-FB3CF8BE1AC2}" destId="{9C99126C-6571-4F7A-856E-B7930B23E404}" srcOrd="3" destOrd="0" presId="urn:microsoft.com/office/officeart/2005/8/layout/hProcess6"/>
    <dgm:cxn modelId="{0AD17E32-9F68-4C2A-9E77-7E931DB03CB3}" type="presParOf" srcId="{A76BC0BA-FC26-4C40-955D-81382D53C108}" destId="{8F5552E7-3320-46FA-9B3E-E71F0CD3D3EF}" srcOrd="1" destOrd="0" presId="urn:microsoft.com/office/officeart/2005/8/layout/hProcess6"/>
    <dgm:cxn modelId="{CCB8F3E1-8229-4068-AE75-FED0E273316B}" type="presParOf" srcId="{A76BC0BA-FC26-4C40-955D-81382D53C108}" destId="{C963DA8E-3CEB-429D-9951-48567DC60D87}" srcOrd="2" destOrd="0" presId="urn:microsoft.com/office/officeart/2005/8/layout/hProcess6"/>
    <dgm:cxn modelId="{F34DEDCC-AF12-4B0C-84A9-AE42C44CAF96}" type="presParOf" srcId="{C963DA8E-3CEB-429D-9951-48567DC60D87}" destId="{D171ACAA-95F2-4955-B31F-439AD41AF875}" srcOrd="0" destOrd="0" presId="urn:microsoft.com/office/officeart/2005/8/layout/hProcess6"/>
    <dgm:cxn modelId="{473DD7FB-7D40-462C-97B8-ED52F370D9E3}" type="presParOf" srcId="{C963DA8E-3CEB-429D-9951-48567DC60D87}" destId="{B305416C-9B6E-4B84-BE29-0ADD3935288E}" srcOrd="1" destOrd="0" presId="urn:microsoft.com/office/officeart/2005/8/layout/hProcess6"/>
    <dgm:cxn modelId="{1990F919-40BF-438D-B0AF-02B59E201D80}" type="presParOf" srcId="{C963DA8E-3CEB-429D-9951-48567DC60D87}" destId="{FE39CF04-4B4A-4E57-B09D-CD7EE36968D2}" srcOrd="2" destOrd="0" presId="urn:microsoft.com/office/officeart/2005/8/layout/hProcess6"/>
    <dgm:cxn modelId="{F5B91882-0749-41C9-B331-02B8922D17CE}" type="presParOf" srcId="{C963DA8E-3CEB-429D-9951-48567DC60D87}" destId="{1573E6B7-382C-4978-A5F7-98881E7E43C9}" srcOrd="3" destOrd="0" presId="urn:microsoft.com/office/officeart/2005/8/layout/hProcess6"/>
    <dgm:cxn modelId="{FC598804-098E-4D31-9D18-0C415649A83B}" type="presParOf" srcId="{A76BC0BA-FC26-4C40-955D-81382D53C108}" destId="{653A32E0-D01A-4A8A-BEBA-247857A2EFCB}" srcOrd="3" destOrd="0" presId="urn:microsoft.com/office/officeart/2005/8/layout/hProcess6"/>
    <dgm:cxn modelId="{FCE54F93-BD54-4937-BE7B-A95B08B9E27C}" type="presParOf" srcId="{A76BC0BA-FC26-4C40-955D-81382D53C108}" destId="{FE393E0C-973C-44FF-86B6-748C3B7AFCCA}" srcOrd="4" destOrd="0" presId="urn:microsoft.com/office/officeart/2005/8/layout/hProcess6"/>
    <dgm:cxn modelId="{B40B6774-8A4B-408A-A0DF-F05588A1868C}" type="presParOf" srcId="{FE393E0C-973C-44FF-86B6-748C3B7AFCCA}" destId="{DF948CDE-23DA-4766-9408-71125BBD92BA}" srcOrd="0" destOrd="0" presId="urn:microsoft.com/office/officeart/2005/8/layout/hProcess6"/>
    <dgm:cxn modelId="{42D2B33B-89F3-4836-8B8F-0FB042C86AAA}" type="presParOf" srcId="{FE393E0C-973C-44FF-86B6-748C3B7AFCCA}" destId="{26D07330-2A41-43D7-A367-3201F4C9DCC5}" srcOrd="1" destOrd="0" presId="urn:microsoft.com/office/officeart/2005/8/layout/hProcess6"/>
    <dgm:cxn modelId="{83648CEF-67A0-470D-8DE6-E22D300B37E0}" type="presParOf" srcId="{FE393E0C-973C-44FF-86B6-748C3B7AFCCA}" destId="{796232AC-39AA-4C44-973C-6E75C7174C0D}" srcOrd="2" destOrd="0" presId="urn:microsoft.com/office/officeart/2005/8/layout/hProcess6"/>
    <dgm:cxn modelId="{B936B473-30B5-4D3B-AE3D-57FA7A2B2867}" type="presParOf" srcId="{FE393E0C-973C-44FF-86B6-748C3B7AFCCA}" destId="{498E140D-B9B1-465A-98C6-92D7B0F06834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696DD3-E6CC-456F-9F00-7F099EDD940B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2C5B63-24ED-4EC6-88A0-FDAC35151B21}">
      <dgm:prSet phldrT="[Текст]"/>
      <dgm:spPr/>
      <dgm:t>
        <a:bodyPr/>
        <a:lstStyle/>
        <a:p>
          <a:r>
            <a:rPr lang="ru-RU" dirty="0"/>
            <a:t>Шаг 1</a:t>
          </a:r>
        </a:p>
      </dgm:t>
    </dgm:pt>
    <dgm:pt modelId="{961604C5-1CAE-4A02-A48C-91377519900A}" type="parTrans" cxnId="{4335AAA5-D16C-4BD9-9633-9A58716006C8}">
      <dgm:prSet/>
      <dgm:spPr/>
      <dgm:t>
        <a:bodyPr/>
        <a:lstStyle/>
        <a:p>
          <a:endParaRPr lang="ru-RU"/>
        </a:p>
      </dgm:t>
    </dgm:pt>
    <dgm:pt modelId="{86320CED-B9BB-4F42-8A37-9A90E95311BD}" type="sibTrans" cxnId="{4335AAA5-D16C-4BD9-9633-9A58716006C8}">
      <dgm:prSet/>
      <dgm:spPr/>
      <dgm:t>
        <a:bodyPr/>
        <a:lstStyle/>
        <a:p>
          <a:endParaRPr lang="ru-RU"/>
        </a:p>
      </dgm:t>
    </dgm:pt>
    <dgm:pt modelId="{C91856D8-B497-4D91-8267-BDEB58462839}">
      <dgm:prSet phldrT="[Текст]" custT="1"/>
      <dgm:spPr/>
      <dgm:t>
        <a:bodyPr/>
        <a:lstStyle/>
        <a:p>
          <a:r>
            <a:rPr lang="ru-RU" sz="11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Передать информацию для родителей (законных представителей)</a:t>
          </a:r>
          <a:endParaRPr lang="ru-RU" sz="1100" dirty="0"/>
        </a:p>
      </dgm:t>
    </dgm:pt>
    <dgm:pt modelId="{390A2CFA-06A6-4A99-BA81-FA9CD7C226C4}" type="parTrans" cxnId="{9F043114-C956-4076-B1AD-DC51107F20E8}">
      <dgm:prSet/>
      <dgm:spPr/>
      <dgm:t>
        <a:bodyPr/>
        <a:lstStyle/>
        <a:p>
          <a:endParaRPr lang="ru-RU"/>
        </a:p>
      </dgm:t>
    </dgm:pt>
    <dgm:pt modelId="{1BA0E122-8541-4E70-AA45-FB08112B6A8C}" type="sibTrans" cxnId="{9F043114-C956-4076-B1AD-DC51107F20E8}">
      <dgm:prSet/>
      <dgm:spPr/>
      <dgm:t>
        <a:bodyPr/>
        <a:lstStyle/>
        <a:p>
          <a:endParaRPr lang="ru-RU"/>
        </a:p>
      </dgm:t>
    </dgm:pt>
    <dgm:pt modelId="{2D2F93A7-9606-4031-AE71-9048EBFA5283}">
      <dgm:prSet phldrT="[Текст]"/>
      <dgm:spPr/>
      <dgm:t>
        <a:bodyPr/>
        <a:lstStyle/>
        <a:p>
          <a:r>
            <a:rPr lang="ru-RU" dirty="0"/>
            <a:t>Шаг 2</a:t>
          </a:r>
        </a:p>
      </dgm:t>
    </dgm:pt>
    <dgm:pt modelId="{D6B881CD-571D-430D-8143-7C1623D32136}" type="parTrans" cxnId="{8B6418F9-A113-4012-8F4F-01EACCF18087}">
      <dgm:prSet/>
      <dgm:spPr/>
      <dgm:t>
        <a:bodyPr/>
        <a:lstStyle/>
        <a:p>
          <a:endParaRPr lang="ru-RU"/>
        </a:p>
      </dgm:t>
    </dgm:pt>
    <dgm:pt modelId="{211F2ECF-53F8-4852-807A-C19E788629CC}" type="sibTrans" cxnId="{8B6418F9-A113-4012-8F4F-01EACCF18087}">
      <dgm:prSet/>
      <dgm:spPr/>
      <dgm:t>
        <a:bodyPr/>
        <a:lstStyle/>
        <a:p>
          <a:endParaRPr lang="ru-RU"/>
        </a:p>
      </dgm:t>
    </dgm:pt>
    <dgm:pt modelId="{84DA58C9-170D-44E6-8B8E-8BBC4410828D}">
      <dgm:prSet phldrT="[Текст]"/>
      <dgm:spPr/>
      <dgm:t>
        <a:bodyPr/>
        <a:lstStyle/>
        <a:p>
          <a:r>
            <a:rPr lang="ru-RU" dirty="0"/>
            <a:t>Шаг 3</a:t>
          </a:r>
        </a:p>
      </dgm:t>
    </dgm:pt>
    <dgm:pt modelId="{D1ECB255-EB95-4735-B1A7-24678E0351D0}" type="parTrans" cxnId="{97CC6A35-CCDC-417A-89F9-AE73A59B4323}">
      <dgm:prSet/>
      <dgm:spPr/>
      <dgm:t>
        <a:bodyPr/>
        <a:lstStyle/>
        <a:p>
          <a:endParaRPr lang="ru-RU"/>
        </a:p>
      </dgm:t>
    </dgm:pt>
    <dgm:pt modelId="{FCF38425-88A6-4BE3-A86C-38CDBA9D7144}" type="sibTrans" cxnId="{97CC6A35-CCDC-417A-89F9-AE73A59B4323}">
      <dgm:prSet/>
      <dgm:spPr/>
      <dgm:t>
        <a:bodyPr/>
        <a:lstStyle/>
        <a:p>
          <a:endParaRPr lang="ru-RU"/>
        </a:p>
      </dgm:t>
    </dgm:pt>
    <dgm:pt modelId="{A15D00FC-D3C3-4EC3-92C0-DA24018BB354}">
      <dgm:prSet custT="1"/>
      <dgm:spPr/>
      <dgm:t>
        <a:bodyPr/>
        <a:lstStyle/>
        <a:p>
          <a:r>
            <a:rPr lang="ru-RU" sz="11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Получение достоверной информации в полном объеме</a:t>
          </a:r>
          <a:endParaRPr lang="ru-RU" sz="1100" dirty="0"/>
        </a:p>
      </dgm:t>
    </dgm:pt>
    <dgm:pt modelId="{A38E18BF-CCC1-4D9C-BEE0-22F85ED6AAC6}" type="parTrans" cxnId="{0B9E73B0-5C7B-4256-82E1-975DFFA6BA2D}">
      <dgm:prSet/>
      <dgm:spPr/>
      <dgm:t>
        <a:bodyPr/>
        <a:lstStyle/>
        <a:p>
          <a:endParaRPr lang="ru-RU"/>
        </a:p>
      </dgm:t>
    </dgm:pt>
    <dgm:pt modelId="{0482FD4C-022D-4702-A339-29B2CEECABDF}" type="sibTrans" cxnId="{0B9E73B0-5C7B-4256-82E1-975DFFA6BA2D}">
      <dgm:prSet/>
      <dgm:spPr/>
      <dgm:t>
        <a:bodyPr/>
        <a:lstStyle/>
        <a:p>
          <a:endParaRPr lang="ru-RU"/>
        </a:p>
      </dgm:t>
    </dgm:pt>
    <dgm:pt modelId="{3B9D16B8-CEB7-4865-B329-708F8301029C}">
      <dgm:prSet custT="1"/>
      <dgm:spPr/>
      <dgm:t>
        <a:bodyPr/>
        <a:lstStyle/>
        <a:p>
          <a:r>
            <a:rPr lang="ru-RU" sz="11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Обратная связь</a:t>
          </a:r>
          <a:endParaRPr lang="ru-RU" sz="1100" dirty="0"/>
        </a:p>
      </dgm:t>
    </dgm:pt>
    <dgm:pt modelId="{D3ED8447-49EF-44E3-9A9F-109D705C520A}" type="parTrans" cxnId="{9968BB3D-DC3C-4FF1-A35D-C2063132835C}">
      <dgm:prSet/>
      <dgm:spPr/>
      <dgm:t>
        <a:bodyPr/>
        <a:lstStyle/>
        <a:p>
          <a:endParaRPr lang="ru-RU"/>
        </a:p>
      </dgm:t>
    </dgm:pt>
    <dgm:pt modelId="{1BB35A7C-4FD0-47CB-8631-F6D2829C6968}" type="sibTrans" cxnId="{9968BB3D-DC3C-4FF1-A35D-C2063132835C}">
      <dgm:prSet/>
      <dgm:spPr/>
      <dgm:t>
        <a:bodyPr/>
        <a:lstStyle/>
        <a:p>
          <a:endParaRPr lang="ru-RU"/>
        </a:p>
      </dgm:t>
    </dgm:pt>
    <dgm:pt modelId="{A76BC0BA-FC26-4C40-955D-81382D53C108}" type="pres">
      <dgm:prSet presAssocID="{C1696DD3-E6CC-456F-9F00-7F099EDD940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91AA77-C99D-48CF-B410-FB3CF8BE1AC2}" type="pres">
      <dgm:prSet presAssocID="{BB2C5B63-24ED-4EC6-88A0-FDAC35151B21}" presName="compNode" presStyleCnt="0"/>
      <dgm:spPr/>
    </dgm:pt>
    <dgm:pt modelId="{58C7953E-16A9-4F38-BE11-B83CACECEBA5}" type="pres">
      <dgm:prSet presAssocID="{BB2C5B63-24ED-4EC6-88A0-FDAC35151B21}" presName="noGeometry" presStyleCnt="0"/>
      <dgm:spPr/>
    </dgm:pt>
    <dgm:pt modelId="{367BB7A8-C376-4D17-95E5-FFC1F179BAF2}" type="pres">
      <dgm:prSet presAssocID="{BB2C5B63-24ED-4EC6-88A0-FDAC35151B21}" presName="childTextVisible" presStyleLbl="bgAccFollowNode1" presStyleIdx="0" presStyleCnt="3" custScaleX="103452" custScaleY="2112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97AA78-7366-4324-8952-54590294D657}" type="pres">
      <dgm:prSet presAssocID="{BB2C5B63-24ED-4EC6-88A0-FDAC35151B21}" presName="childTextHidden" presStyleLbl="bgAccFollowNode1" presStyleIdx="0" presStyleCnt="3"/>
      <dgm:spPr/>
      <dgm:t>
        <a:bodyPr/>
        <a:lstStyle/>
        <a:p>
          <a:endParaRPr lang="ru-RU"/>
        </a:p>
      </dgm:t>
    </dgm:pt>
    <dgm:pt modelId="{9C99126C-6571-4F7A-856E-B7930B23E404}" type="pres">
      <dgm:prSet presAssocID="{BB2C5B63-24ED-4EC6-88A0-FDAC35151B2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5552E7-3320-46FA-9B3E-E71F0CD3D3EF}" type="pres">
      <dgm:prSet presAssocID="{BB2C5B63-24ED-4EC6-88A0-FDAC35151B21}" presName="aSpace" presStyleCnt="0"/>
      <dgm:spPr/>
    </dgm:pt>
    <dgm:pt modelId="{C963DA8E-3CEB-429D-9951-48567DC60D87}" type="pres">
      <dgm:prSet presAssocID="{2D2F93A7-9606-4031-AE71-9048EBFA5283}" presName="compNode" presStyleCnt="0"/>
      <dgm:spPr/>
    </dgm:pt>
    <dgm:pt modelId="{D171ACAA-95F2-4955-B31F-439AD41AF875}" type="pres">
      <dgm:prSet presAssocID="{2D2F93A7-9606-4031-AE71-9048EBFA5283}" presName="noGeometry" presStyleCnt="0"/>
      <dgm:spPr/>
    </dgm:pt>
    <dgm:pt modelId="{B305416C-9B6E-4B84-BE29-0ADD3935288E}" type="pres">
      <dgm:prSet presAssocID="{2D2F93A7-9606-4031-AE71-9048EBFA5283}" presName="childTextVisible" presStyleLbl="bgAccFollowNode1" presStyleIdx="1" presStyleCnt="3" custScaleY="1974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9CF04-4B4A-4E57-B09D-CD7EE36968D2}" type="pres">
      <dgm:prSet presAssocID="{2D2F93A7-9606-4031-AE71-9048EBFA5283}" presName="childTextHidden" presStyleLbl="bgAccFollowNode1" presStyleIdx="1" presStyleCnt="3"/>
      <dgm:spPr/>
      <dgm:t>
        <a:bodyPr/>
        <a:lstStyle/>
        <a:p>
          <a:endParaRPr lang="ru-RU"/>
        </a:p>
      </dgm:t>
    </dgm:pt>
    <dgm:pt modelId="{1573E6B7-382C-4978-A5F7-98881E7E43C9}" type="pres">
      <dgm:prSet presAssocID="{2D2F93A7-9606-4031-AE71-9048EBFA528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3A32E0-D01A-4A8A-BEBA-247857A2EFCB}" type="pres">
      <dgm:prSet presAssocID="{2D2F93A7-9606-4031-AE71-9048EBFA5283}" presName="aSpace" presStyleCnt="0"/>
      <dgm:spPr/>
    </dgm:pt>
    <dgm:pt modelId="{FE393E0C-973C-44FF-86B6-748C3B7AFCCA}" type="pres">
      <dgm:prSet presAssocID="{84DA58C9-170D-44E6-8B8E-8BBC4410828D}" presName="compNode" presStyleCnt="0"/>
      <dgm:spPr/>
    </dgm:pt>
    <dgm:pt modelId="{DF948CDE-23DA-4766-9408-71125BBD92BA}" type="pres">
      <dgm:prSet presAssocID="{84DA58C9-170D-44E6-8B8E-8BBC4410828D}" presName="noGeometry" presStyleCnt="0"/>
      <dgm:spPr/>
    </dgm:pt>
    <dgm:pt modelId="{26D07330-2A41-43D7-A367-3201F4C9DCC5}" type="pres">
      <dgm:prSet presAssocID="{84DA58C9-170D-44E6-8B8E-8BBC4410828D}" presName="childTextVisible" presStyleLbl="bgAccFollowNode1" presStyleIdx="2" presStyleCnt="3" custScaleY="203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6232AC-39AA-4C44-973C-6E75C7174C0D}" type="pres">
      <dgm:prSet presAssocID="{84DA58C9-170D-44E6-8B8E-8BBC4410828D}" presName="childTextHidden" presStyleLbl="bgAccFollowNode1" presStyleIdx="2" presStyleCnt="3"/>
      <dgm:spPr/>
      <dgm:t>
        <a:bodyPr/>
        <a:lstStyle/>
        <a:p>
          <a:endParaRPr lang="ru-RU"/>
        </a:p>
      </dgm:t>
    </dgm:pt>
    <dgm:pt modelId="{498E140D-B9B1-465A-98C6-92D7B0F06834}" type="pres">
      <dgm:prSet presAssocID="{84DA58C9-170D-44E6-8B8E-8BBC4410828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E5CB09-9B1B-4989-BC30-E640201D048A}" type="presOf" srcId="{84DA58C9-170D-44E6-8B8E-8BBC4410828D}" destId="{498E140D-B9B1-465A-98C6-92D7B0F06834}" srcOrd="0" destOrd="0" presId="urn:microsoft.com/office/officeart/2005/8/layout/hProcess6"/>
    <dgm:cxn modelId="{BEB2090A-0169-4AF4-8943-A1FFE911F406}" type="presOf" srcId="{2D2F93A7-9606-4031-AE71-9048EBFA5283}" destId="{1573E6B7-382C-4978-A5F7-98881E7E43C9}" srcOrd="0" destOrd="0" presId="urn:microsoft.com/office/officeart/2005/8/layout/hProcess6"/>
    <dgm:cxn modelId="{8B6418F9-A113-4012-8F4F-01EACCF18087}" srcId="{C1696DD3-E6CC-456F-9F00-7F099EDD940B}" destId="{2D2F93A7-9606-4031-AE71-9048EBFA5283}" srcOrd="1" destOrd="0" parTransId="{D6B881CD-571D-430D-8143-7C1623D32136}" sibTransId="{211F2ECF-53F8-4852-807A-C19E788629CC}"/>
    <dgm:cxn modelId="{97CC6A35-CCDC-417A-89F9-AE73A59B4323}" srcId="{C1696DD3-E6CC-456F-9F00-7F099EDD940B}" destId="{84DA58C9-170D-44E6-8B8E-8BBC4410828D}" srcOrd="2" destOrd="0" parTransId="{D1ECB255-EB95-4735-B1A7-24678E0351D0}" sibTransId="{FCF38425-88A6-4BE3-A86C-38CDBA9D7144}"/>
    <dgm:cxn modelId="{1A078921-0711-4DAF-BD39-E246D3646324}" type="presOf" srcId="{3B9D16B8-CEB7-4865-B329-708F8301029C}" destId="{26D07330-2A41-43D7-A367-3201F4C9DCC5}" srcOrd="0" destOrd="0" presId="urn:microsoft.com/office/officeart/2005/8/layout/hProcess6"/>
    <dgm:cxn modelId="{E34ED631-49C6-4B42-BC65-57533B217636}" type="presOf" srcId="{3B9D16B8-CEB7-4865-B329-708F8301029C}" destId="{796232AC-39AA-4C44-973C-6E75C7174C0D}" srcOrd="1" destOrd="0" presId="urn:microsoft.com/office/officeart/2005/8/layout/hProcess6"/>
    <dgm:cxn modelId="{6FC6E6B3-36FB-47E2-BEC0-ADD9BCDE9AD7}" type="presOf" srcId="{BB2C5B63-24ED-4EC6-88A0-FDAC35151B21}" destId="{9C99126C-6571-4F7A-856E-B7930B23E404}" srcOrd="0" destOrd="0" presId="urn:microsoft.com/office/officeart/2005/8/layout/hProcess6"/>
    <dgm:cxn modelId="{0B9E73B0-5C7B-4256-82E1-975DFFA6BA2D}" srcId="{2D2F93A7-9606-4031-AE71-9048EBFA5283}" destId="{A15D00FC-D3C3-4EC3-92C0-DA24018BB354}" srcOrd="0" destOrd="0" parTransId="{A38E18BF-CCC1-4D9C-BEE0-22F85ED6AAC6}" sibTransId="{0482FD4C-022D-4702-A339-29B2CEECABDF}"/>
    <dgm:cxn modelId="{4335AAA5-D16C-4BD9-9633-9A58716006C8}" srcId="{C1696DD3-E6CC-456F-9F00-7F099EDD940B}" destId="{BB2C5B63-24ED-4EC6-88A0-FDAC35151B21}" srcOrd="0" destOrd="0" parTransId="{961604C5-1CAE-4A02-A48C-91377519900A}" sibTransId="{86320CED-B9BB-4F42-8A37-9A90E95311BD}"/>
    <dgm:cxn modelId="{63F5453A-199C-4ABA-A058-C7B6B3C57680}" type="presOf" srcId="{A15D00FC-D3C3-4EC3-92C0-DA24018BB354}" destId="{FE39CF04-4B4A-4E57-B09D-CD7EE36968D2}" srcOrd="1" destOrd="0" presId="urn:microsoft.com/office/officeart/2005/8/layout/hProcess6"/>
    <dgm:cxn modelId="{D46AB8CA-E59C-45CE-BAB7-2F7206863C9A}" type="presOf" srcId="{C91856D8-B497-4D91-8267-BDEB58462839}" destId="{367BB7A8-C376-4D17-95E5-FFC1F179BAF2}" srcOrd="0" destOrd="0" presId="urn:microsoft.com/office/officeart/2005/8/layout/hProcess6"/>
    <dgm:cxn modelId="{2AF5F026-A8FF-4CA3-9558-91B64A3545D8}" type="presOf" srcId="{C1696DD3-E6CC-456F-9F00-7F099EDD940B}" destId="{A76BC0BA-FC26-4C40-955D-81382D53C108}" srcOrd="0" destOrd="0" presId="urn:microsoft.com/office/officeart/2005/8/layout/hProcess6"/>
    <dgm:cxn modelId="{55C648EC-03A8-452E-90E2-EE68CA656905}" type="presOf" srcId="{C91856D8-B497-4D91-8267-BDEB58462839}" destId="{0697AA78-7366-4324-8952-54590294D657}" srcOrd="1" destOrd="0" presId="urn:microsoft.com/office/officeart/2005/8/layout/hProcess6"/>
    <dgm:cxn modelId="{9968BB3D-DC3C-4FF1-A35D-C2063132835C}" srcId="{84DA58C9-170D-44E6-8B8E-8BBC4410828D}" destId="{3B9D16B8-CEB7-4865-B329-708F8301029C}" srcOrd="0" destOrd="0" parTransId="{D3ED8447-49EF-44E3-9A9F-109D705C520A}" sibTransId="{1BB35A7C-4FD0-47CB-8631-F6D2829C6968}"/>
    <dgm:cxn modelId="{9F043114-C956-4076-B1AD-DC51107F20E8}" srcId="{BB2C5B63-24ED-4EC6-88A0-FDAC35151B21}" destId="{C91856D8-B497-4D91-8267-BDEB58462839}" srcOrd="0" destOrd="0" parTransId="{390A2CFA-06A6-4A99-BA81-FA9CD7C226C4}" sibTransId="{1BA0E122-8541-4E70-AA45-FB08112B6A8C}"/>
    <dgm:cxn modelId="{9A72F339-7D89-4153-BDDB-27D715B9E5DE}" type="presOf" srcId="{A15D00FC-D3C3-4EC3-92C0-DA24018BB354}" destId="{B305416C-9B6E-4B84-BE29-0ADD3935288E}" srcOrd="0" destOrd="0" presId="urn:microsoft.com/office/officeart/2005/8/layout/hProcess6"/>
    <dgm:cxn modelId="{56F00E2F-B8E9-482A-9EDB-919F421100D0}" type="presParOf" srcId="{A76BC0BA-FC26-4C40-955D-81382D53C108}" destId="{B891AA77-C99D-48CF-B410-FB3CF8BE1AC2}" srcOrd="0" destOrd="0" presId="urn:microsoft.com/office/officeart/2005/8/layout/hProcess6"/>
    <dgm:cxn modelId="{9C296087-65DB-47E5-A698-C00717E4BADD}" type="presParOf" srcId="{B891AA77-C99D-48CF-B410-FB3CF8BE1AC2}" destId="{58C7953E-16A9-4F38-BE11-B83CACECEBA5}" srcOrd="0" destOrd="0" presId="urn:microsoft.com/office/officeart/2005/8/layout/hProcess6"/>
    <dgm:cxn modelId="{D2A2B081-2B65-423D-9F1C-31B60A7EC3E5}" type="presParOf" srcId="{B891AA77-C99D-48CF-B410-FB3CF8BE1AC2}" destId="{367BB7A8-C376-4D17-95E5-FFC1F179BAF2}" srcOrd="1" destOrd="0" presId="urn:microsoft.com/office/officeart/2005/8/layout/hProcess6"/>
    <dgm:cxn modelId="{99AA6E82-439A-4EDA-A2C9-FD47CAA79DA1}" type="presParOf" srcId="{B891AA77-C99D-48CF-B410-FB3CF8BE1AC2}" destId="{0697AA78-7366-4324-8952-54590294D657}" srcOrd="2" destOrd="0" presId="urn:microsoft.com/office/officeart/2005/8/layout/hProcess6"/>
    <dgm:cxn modelId="{EDB7DC28-2514-4574-8E59-1EEF61D45A7C}" type="presParOf" srcId="{B891AA77-C99D-48CF-B410-FB3CF8BE1AC2}" destId="{9C99126C-6571-4F7A-856E-B7930B23E404}" srcOrd="3" destOrd="0" presId="urn:microsoft.com/office/officeart/2005/8/layout/hProcess6"/>
    <dgm:cxn modelId="{0AD17E32-9F68-4C2A-9E77-7E931DB03CB3}" type="presParOf" srcId="{A76BC0BA-FC26-4C40-955D-81382D53C108}" destId="{8F5552E7-3320-46FA-9B3E-E71F0CD3D3EF}" srcOrd="1" destOrd="0" presId="urn:microsoft.com/office/officeart/2005/8/layout/hProcess6"/>
    <dgm:cxn modelId="{CCB8F3E1-8229-4068-AE75-FED0E273316B}" type="presParOf" srcId="{A76BC0BA-FC26-4C40-955D-81382D53C108}" destId="{C963DA8E-3CEB-429D-9951-48567DC60D87}" srcOrd="2" destOrd="0" presId="urn:microsoft.com/office/officeart/2005/8/layout/hProcess6"/>
    <dgm:cxn modelId="{F34DEDCC-AF12-4B0C-84A9-AE42C44CAF96}" type="presParOf" srcId="{C963DA8E-3CEB-429D-9951-48567DC60D87}" destId="{D171ACAA-95F2-4955-B31F-439AD41AF875}" srcOrd="0" destOrd="0" presId="urn:microsoft.com/office/officeart/2005/8/layout/hProcess6"/>
    <dgm:cxn modelId="{473DD7FB-7D40-462C-97B8-ED52F370D9E3}" type="presParOf" srcId="{C963DA8E-3CEB-429D-9951-48567DC60D87}" destId="{B305416C-9B6E-4B84-BE29-0ADD3935288E}" srcOrd="1" destOrd="0" presId="urn:microsoft.com/office/officeart/2005/8/layout/hProcess6"/>
    <dgm:cxn modelId="{1990F919-40BF-438D-B0AF-02B59E201D80}" type="presParOf" srcId="{C963DA8E-3CEB-429D-9951-48567DC60D87}" destId="{FE39CF04-4B4A-4E57-B09D-CD7EE36968D2}" srcOrd="2" destOrd="0" presId="urn:microsoft.com/office/officeart/2005/8/layout/hProcess6"/>
    <dgm:cxn modelId="{F5B91882-0749-41C9-B331-02B8922D17CE}" type="presParOf" srcId="{C963DA8E-3CEB-429D-9951-48567DC60D87}" destId="{1573E6B7-382C-4978-A5F7-98881E7E43C9}" srcOrd="3" destOrd="0" presId="urn:microsoft.com/office/officeart/2005/8/layout/hProcess6"/>
    <dgm:cxn modelId="{FC598804-098E-4D31-9D18-0C415649A83B}" type="presParOf" srcId="{A76BC0BA-FC26-4C40-955D-81382D53C108}" destId="{653A32E0-D01A-4A8A-BEBA-247857A2EFCB}" srcOrd="3" destOrd="0" presId="urn:microsoft.com/office/officeart/2005/8/layout/hProcess6"/>
    <dgm:cxn modelId="{FCE54F93-BD54-4937-BE7B-A95B08B9E27C}" type="presParOf" srcId="{A76BC0BA-FC26-4C40-955D-81382D53C108}" destId="{FE393E0C-973C-44FF-86B6-748C3B7AFCCA}" srcOrd="4" destOrd="0" presId="urn:microsoft.com/office/officeart/2005/8/layout/hProcess6"/>
    <dgm:cxn modelId="{B40B6774-8A4B-408A-A0DF-F05588A1868C}" type="presParOf" srcId="{FE393E0C-973C-44FF-86B6-748C3B7AFCCA}" destId="{DF948CDE-23DA-4766-9408-71125BBD92BA}" srcOrd="0" destOrd="0" presId="urn:microsoft.com/office/officeart/2005/8/layout/hProcess6"/>
    <dgm:cxn modelId="{42D2B33B-89F3-4836-8B8F-0FB042C86AAA}" type="presParOf" srcId="{FE393E0C-973C-44FF-86B6-748C3B7AFCCA}" destId="{26D07330-2A41-43D7-A367-3201F4C9DCC5}" srcOrd="1" destOrd="0" presId="urn:microsoft.com/office/officeart/2005/8/layout/hProcess6"/>
    <dgm:cxn modelId="{83648CEF-67A0-470D-8DE6-E22D300B37E0}" type="presParOf" srcId="{FE393E0C-973C-44FF-86B6-748C3B7AFCCA}" destId="{796232AC-39AA-4C44-973C-6E75C7174C0D}" srcOrd="2" destOrd="0" presId="urn:microsoft.com/office/officeart/2005/8/layout/hProcess6"/>
    <dgm:cxn modelId="{B936B473-30B5-4D3B-AE3D-57FA7A2B2867}" type="presParOf" srcId="{FE393E0C-973C-44FF-86B6-748C3B7AFCCA}" destId="{498E140D-B9B1-465A-98C6-92D7B0F06834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7BB7A8-C376-4D17-95E5-FFC1F179BAF2}">
      <dsp:nvSpPr>
        <dsp:cNvPr id="0" name=""/>
        <dsp:cNvSpPr/>
      </dsp:nvSpPr>
      <dsp:spPr>
        <a:xfrm>
          <a:off x="514773" y="-223692"/>
          <a:ext cx="2267496" cy="4047784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Передать информацию для родителей (законных представителей)</a:t>
          </a:r>
          <a:endParaRPr lang="ru-RU" sz="1100" kern="1200" dirty="0"/>
        </a:p>
      </dsp:txBody>
      <dsp:txXfrm>
        <a:off x="1081647" y="383476"/>
        <a:ext cx="1105404" cy="2833448"/>
      </dsp:txXfrm>
    </dsp:sp>
    <dsp:sp modelId="{9C99126C-6571-4F7A-856E-B7930B23E404}">
      <dsp:nvSpPr>
        <dsp:cNvPr id="0" name=""/>
        <dsp:cNvSpPr/>
      </dsp:nvSpPr>
      <dsp:spPr>
        <a:xfrm>
          <a:off x="4645" y="1252241"/>
          <a:ext cx="1095917" cy="10959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Шаг 1</a:t>
          </a:r>
        </a:p>
      </dsp:txBody>
      <dsp:txXfrm>
        <a:off x="165138" y="1412734"/>
        <a:ext cx="774931" cy="774931"/>
      </dsp:txXfrm>
    </dsp:sp>
    <dsp:sp modelId="{B305416C-9B6E-4B84-BE29-0ADD3935288E}">
      <dsp:nvSpPr>
        <dsp:cNvPr id="0" name=""/>
        <dsp:cNvSpPr/>
      </dsp:nvSpPr>
      <dsp:spPr>
        <a:xfrm>
          <a:off x="3467217" y="-91224"/>
          <a:ext cx="2191834" cy="3782848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Получение субъективной информации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Отсутствие передачи информации</a:t>
          </a:r>
        </a:p>
      </dsp:txBody>
      <dsp:txXfrm>
        <a:off x="4015176" y="476203"/>
        <a:ext cx="1068519" cy="2647994"/>
      </dsp:txXfrm>
    </dsp:sp>
    <dsp:sp modelId="{1573E6B7-382C-4978-A5F7-98881E7E43C9}">
      <dsp:nvSpPr>
        <dsp:cNvPr id="0" name=""/>
        <dsp:cNvSpPr/>
      </dsp:nvSpPr>
      <dsp:spPr>
        <a:xfrm>
          <a:off x="2919259" y="1252241"/>
          <a:ext cx="1095917" cy="10959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Шаг 2</a:t>
          </a:r>
        </a:p>
      </dsp:txBody>
      <dsp:txXfrm>
        <a:off x="3079752" y="1412734"/>
        <a:ext cx="774931" cy="774931"/>
      </dsp:txXfrm>
    </dsp:sp>
    <dsp:sp modelId="{26D07330-2A41-43D7-A367-3201F4C9DCC5}">
      <dsp:nvSpPr>
        <dsp:cNvPr id="0" name=""/>
        <dsp:cNvSpPr/>
      </dsp:nvSpPr>
      <dsp:spPr>
        <a:xfrm>
          <a:off x="6344000" y="-150973"/>
          <a:ext cx="2191834" cy="3902346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Взаимодействие родителей с учителем - логопедом, либо его отсутствие</a:t>
          </a:r>
          <a:endParaRPr lang="ru-RU" sz="1100" kern="1200" dirty="0"/>
        </a:p>
      </dsp:txBody>
      <dsp:txXfrm>
        <a:off x="6891958" y="434379"/>
        <a:ext cx="1068519" cy="2731642"/>
      </dsp:txXfrm>
    </dsp:sp>
    <dsp:sp modelId="{498E140D-B9B1-465A-98C6-92D7B0F06834}">
      <dsp:nvSpPr>
        <dsp:cNvPr id="0" name=""/>
        <dsp:cNvSpPr/>
      </dsp:nvSpPr>
      <dsp:spPr>
        <a:xfrm>
          <a:off x="5796041" y="1252241"/>
          <a:ext cx="1095917" cy="10959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Шаг 3</a:t>
          </a:r>
        </a:p>
      </dsp:txBody>
      <dsp:txXfrm>
        <a:off x="5956534" y="1412734"/>
        <a:ext cx="774931" cy="7749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7BB7A8-C376-4D17-95E5-FFC1F179BAF2}">
      <dsp:nvSpPr>
        <dsp:cNvPr id="0" name=""/>
        <dsp:cNvSpPr/>
      </dsp:nvSpPr>
      <dsp:spPr>
        <a:xfrm>
          <a:off x="514773" y="-223692"/>
          <a:ext cx="2267496" cy="4047784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Передать информацию для родителей (законных представителей)</a:t>
          </a:r>
          <a:endParaRPr lang="ru-RU" sz="1100" kern="1200" dirty="0"/>
        </a:p>
      </dsp:txBody>
      <dsp:txXfrm>
        <a:off x="1081647" y="383476"/>
        <a:ext cx="1105404" cy="2833448"/>
      </dsp:txXfrm>
    </dsp:sp>
    <dsp:sp modelId="{9C99126C-6571-4F7A-856E-B7930B23E404}">
      <dsp:nvSpPr>
        <dsp:cNvPr id="0" name=""/>
        <dsp:cNvSpPr/>
      </dsp:nvSpPr>
      <dsp:spPr>
        <a:xfrm>
          <a:off x="4645" y="1252241"/>
          <a:ext cx="1095917" cy="10959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Шаг 1</a:t>
          </a:r>
        </a:p>
      </dsp:txBody>
      <dsp:txXfrm>
        <a:off x="165138" y="1412734"/>
        <a:ext cx="774931" cy="774931"/>
      </dsp:txXfrm>
    </dsp:sp>
    <dsp:sp modelId="{B305416C-9B6E-4B84-BE29-0ADD3935288E}">
      <dsp:nvSpPr>
        <dsp:cNvPr id="0" name=""/>
        <dsp:cNvSpPr/>
      </dsp:nvSpPr>
      <dsp:spPr>
        <a:xfrm>
          <a:off x="3467217" y="-91224"/>
          <a:ext cx="2191834" cy="3782848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Получение достоверной информации в полном объеме</a:t>
          </a:r>
          <a:endParaRPr lang="ru-RU" sz="1100" kern="1200" dirty="0"/>
        </a:p>
      </dsp:txBody>
      <dsp:txXfrm>
        <a:off x="4015176" y="476203"/>
        <a:ext cx="1068519" cy="2647994"/>
      </dsp:txXfrm>
    </dsp:sp>
    <dsp:sp modelId="{1573E6B7-382C-4978-A5F7-98881E7E43C9}">
      <dsp:nvSpPr>
        <dsp:cNvPr id="0" name=""/>
        <dsp:cNvSpPr/>
      </dsp:nvSpPr>
      <dsp:spPr>
        <a:xfrm>
          <a:off x="2919259" y="1252241"/>
          <a:ext cx="1095917" cy="10959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Шаг 2</a:t>
          </a:r>
        </a:p>
      </dsp:txBody>
      <dsp:txXfrm>
        <a:off x="3079752" y="1412734"/>
        <a:ext cx="774931" cy="774931"/>
      </dsp:txXfrm>
    </dsp:sp>
    <dsp:sp modelId="{26D07330-2A41-43D7-A367-3201F4C9DCC5}">
      <dsp:nvSpPr>
        <dsp:cNvPr id="0" name=""/>
        <dsp:cNvSpPr/>
      </dsp:nvSpPr>
      <dsp:spPr>
        <a:xfrm>
          <a:off x="6344000" y="-150973"/>
          <a:ext cx="2191834" cy="3902346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Обратная связь</a:t>
          </a:r>
          <a:endParaRPr lang="ru-RU" sz="1100" kern="1200" dirty="0"/>
        </a:p>
      </dsp:txBody>
      <dsp:txXfrm>
        <a:off x="6891958" y="434379"/>
        <a:ext cx="1068519" cy="2731642"/>
      </dsp:txXfrm>
    </dsp:sp>
    <dsp:sp modelId="{498E140D-B9B1-465A-98C6-92D7B0F06834}">
      <dsp:nvSpPr>
        <dsp:cNvPr id="0" name=""/>
        <dsp:cNvSpPr/>
      </dsp:nvSpPr>
      <dsp:spPr>
        <a:xfrm>
          <a:off x="5796041" y="1252241"/>
          <a:ext cx="1095917" cy="10959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Шаг 3</a:t>
          </a:r>
        </a:p>
      </dsp:txBody>
      <dsp:txXfrm>
        <a:off x="5956534" y="1412734"/>
        <a:ext cx="774931" cy="774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0.4359</cdr:x>
      <cdr:y>0.25503</cdr:y>
    </cdr:from>
    <cdr:to>
      <cdr:x>0.73802</cdr:x>
      <cdr:y>0.25503</cdr:y>
    </cdr:to>
    <cdr:cxnSp macro="">
      <cdr:nvCxnSpPr>
        <cdr:cNvPr id="3" name="Прямая соединительная линия 2"/>
        <cdr:cNvCxnSpPr/>
      </cdr:nvCxnSpPr>
      <cdr:spPr bwMode="auto">
        <a:xfrm xmlns:a="http://schemas.openxmlformats.org/drawingml/2006/main" flipH="1">
          <a:off x="2448272" y="504056"/>
          <a:ext cx="1696895" cy="0"/>
        </a:xfrm>
        <a:prstGeom xmlns:a="http://schemas.openxmlformats.org/drawingml/2006/main" prst="line">
          <a:avLst/>
        </a:prstGeom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0.69965</cdr:x>
      <cdr:y>0.28611</cdr:y>
    </cdr:from>
    <cdr:to>
      <cdr:x>0.72955</cdr:x>
      <cdr:y>0.59458</cdr:y>
    </cdr:to>
    <cdr:sp macro="" textlink="">
      <cdr:nvSpPr>
        <cdr:cNvPr id="11" name="Стрелка вниз 10"/>
        <cdr:cNvSpPr/>
      </cdr:nvSpPr>
      <cdr:spPr bwMode="auto">
        <a:xfrm xmlns:a="http://schemas.openxmlformats.org/drawingml/2006/main">
          <a:off x="3168352" y="792088"/>
          <a:ext cx="135401" cy="854006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013" cy="50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22" tIns="46311" rIns="92622" bIns="46311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542" y="0"/>
            <a:ext cx="2984013" cy="50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22" tIns="46311" rIns="92622" bIns="463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7122"/>
            <a:ext cx="2984013" cy="50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22" tIns="46311" rIns="92622" bIns="46311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542" y="9517122"/>
            <a:ext cx="2984013" cy="50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22" tIns="46311" rIns="92622" bIns="463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1564FD-EDA2-4CF7-B7C8-B139DEF369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0761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013" cy="50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22" tIns="46311" rIns="92622" bIns="46311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542" y="0"/>
            <a:ext cx="2984013" cy="50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22" tIns="46311" rIns="92622" bIns="463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11737" cy="375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495" y="4759362"/>
            <a:ext cx="5511174" cy="450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22" tIns="46311" rIns="92622" bIns="46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517122"/>
            <a:ext cx="2984013" cy="50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22" tIns="46311" rIns="92622" bIns="46311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542" y="9517122"/>
            <a:ext cx="2984013" cy="50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22" tIns="46311" rIns="92622" bIns="463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3789B97-B078-4C19-A9CB-8DDBE29C8B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5097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84784"/>
            <a:ext cx="8328047" cy="5144830"/>
          </a:xfrm>
          <a:prstGeom prst="rect">
            <a:avLst/>
          </a:prstGeom>
        </p:spPr>
      </p:pic>
      <p:pic>
        <p:nvPicPr>
          <p:cNvPr id="11" name="Picture 2" descr="D:\Work\Bachti\!!!ВНУТРЕННИЕ\декабрь\презентация\gerb_obl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619" y="121714"/>
            <a:ext cx="868070" cy="9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0007" y="1484784"/>
            <a:ext cx="7174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6000" kern="1200" baseline="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pPr lvl="0" defTabSz="396000"/>
            <a:r>
              <a:rPr lang="ru-RU" dirty="0"/>
              <a:t>Название проекта</a:t>
            </a:r>
          </a:p>
        </p:txBody>
      </p:sp>
      <p:sp>
        <p:nvSpPr>
          <p:cNvPr id="16" name="Текст 2"/>
          <p:cNvSpPr>
            <a:spLocks noGrp="1"/>
          </p:cNvSpPr>
          <p:nvPr>
            <p:ph idx="1" hasCustomPrompt="1"/>
          </p:nvPr>
        </p:nvSpPr>
        <p:spPr>
          <a:xfrm>
            <a:off x="891105" y="3594393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Автор</a:t>
            </a:r>
          </a:p>
        </p:txBody>
      </p:sp>
      <p:sp>
        <p:nvSpPr>
          <p:cNvPr id="17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2051720" y="121714"/>
            <a:ext cx="1008112" cy="10418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Логотип ведомства</a:t>
            </a:r>
          </a:p>
        </p:txBody>
      </p:sp>
    </p:spTree>
    <p:extLst>
      <p:ext uri="{BB962C8B-B14F-4D97-AF65-F5344CB8AC3E}">
        <p14:creationId xmlns:p14="http://schemas.microsoft.com/office/powerpoint/2010/main" val="737788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5" name="Picture 2" descr="D:\Work\Bachti\!!!ВНУТРЕННИЕ\декабрь\презентация\фотозона размер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649" y="121714"/>
            <a:ext cx="1176868" cy="93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72981" y="760348"/>
            <a:ext cx="3629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>
              <a:defRPr lang="ru-RU" sz="3200" kern="120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r>
              <a:rPr lang="ru-RU" sz="3200" dirty="0">
                <a:solidFill>
                  <a:srgbClr val="3B4555"/>
                </a:solidFill>
                <a:latin typeface="Futura PT Medium" pitchFamily="34" charset="-52"/>
              </a:rPr>
              <a:t>Заголовок слайда</a:t>
            </a:r>
          </a:p>
        </p:txBody>
      </p:sp>
      <p:sp>
        <p:nvSpPr>
          <p:cNvPr id="13" name="Текст 2"/>
          <p:cNvSpPr>
            <a:spLocks noGrp="1"/>
          </p:cNvSpPr>
          <p:nvPr>
            <p:ph idx="1" hasCustomPrompt="1"/>
          </p:nvPr>
        </p:nvSpPr>
        <p:spPr>
          <a:xfrm>
            <a:off x="899592" y="1556792"/>
            <a:ext cx="78034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Текст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endParaRPr lang="ru-RU" sz="2400" dirty="0">
              <a:solidFill>
                <a:srgbClr val="3B4555"/>
              </a:solidFill>
              <a:latin typeface="Futura PT Book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20654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535" y="1196752"/>
            <a:ext cx="7966449" cy="3708708"/>
          </a:xfr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kumimoji="0" lang="ru-RU" sz="3500" b="1" i="0" u="none" strike="noStrike" kern="1200" cap="none" spc="0" normalizeH="0" baseline="0" noProof="0" dirty="0">
                <a:ln>
                  <a:noFill/>
                </a:ln>
                <a:solidFill>
                  <a:srgbClr val="C1752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Проект </a:t>
            </a:r>
            <a:br>
              <a:rPr kumimoji="0" lang="ru-RU" sz="3500" b="1" i="0" u="none" strike="noStrike" kern="1200" cap="none" spc="0" normalizeH="0" baseline="0" noProof="0" dirty="0">
                <a:ln>
                  <a:noFill/>
                </a:ln>
                <a:solidFill>
                  <a:srgbClr val="C1752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3500" b="1" i="0" u="none" strike="noStrike" kern="1200" cap="none" spc="0" normalizeH="0" baseline="0" noProof="0" dirty="0">
                <a:ln>
                  <a:noFill/>
                </a:ln>
                <a:solidFill>
                  <a:srgbClr val="C1752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kumimoji="0" lang="ru-RU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1752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Оптимизация</a:t>
            </a:r>
            <a:r>
              <a:rPr kumimoji="0" lang="ru-RU" sz="3500" b="1" i="0" u="none" strike="noStrike" kern="1200" cap="none" spc="0" normalizeH="0" noProof="0" dirty="0" smtClean="0">
                <a:ln>
                  <a:noFill/>
                </a:ln>
                <a:solidFill>
                  <a:srgbClr val="C1752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500" b="1" dirty="0">
                <a:solidFill>
                  <a:srgbClr val="C1752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smtClean="0">
                <a:solidFill>
                  <a:srgbClr val="C1752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оперативного взаимодействия воспитателей с родителями (законными представителями)</a:t>
            </a:r>
            <a:r>
              <a:rPr kumimoji="0" lang="ru-RU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1752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  <a:r>
              <a:rPr kumimoji="0" lang="ru-RU" sz="3500" b="1" i="0" u="none" strike="noStrike" kern="1200" cap="none" spc="0" normalizeH="0" baseline="0" noProof="0" dirty="0">
                <a:ln>
                  <a:noFill/>
                </a:ln>
                <a:solidFill>
                  <a:srgbClr val="C1752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kumimoji="0" lang="ru-RU" sz="3500" b="1" i="0" u="none" strike="noStrike" kern="1200" cap="none" spc="0" normalizeH="0" baseline="0" noProof="0" dirty="0">
                <a:ln>
                  <a:noFill/>
                </a:ln>
                <a:solidFill>
                  <a:srgbClr val="C1752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437112"/>
            <a:ext cx="3600400" cy="134806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Родионова Е.Ю., 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Дунаева Е.В.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воспитатель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6632"/>
            <a:ext cx="8892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Комитет образования и науки администрации г. Новокузнецка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КОиН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администрации г. Новокузнецка)</a:t>
            </a:r>
          </a:p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«Детский сад № 128» (МБ ДОУ «Детский сад № 128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»)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328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42288" y="116632"/>
            <a:ext cx="2899383" cy="584775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Визуализация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23627" y="701823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ыло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32040" y="726297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Стало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674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942288" y="116632"/>
            <a:ext cx="2899383" cy="584775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Визуализация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23627" y="701823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ыло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2040" y="726297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Стало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403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418536" y="116632"/>
            <a:ext cx="4026680" cy="1077218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Результаты проекта.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959EA01A-F3D8-4026-ADBB-A5ECD0ABC5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460071"/>
              </p:ext>
            </p:extLst>
          </p:nvPr>
        </p:nvGraphicFramePr>
        <p:xfrm>
          <a:off x="323527" y="1785236"/>
          <a:ext cx="8496945" cy="28662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80254">
                  <a:extLst>
                    <a:ext uri="{9D8B030D-6E8A-4147-A177-3AD203B41FA5}">
                      <a16:colId xmlns="" xmlns:a16="http://schemas.microsoft.com/office/drawing/2014/main" val="4042202169"/>
                    </a:ext>
                  </a:extLst>
                </a:gridCol>
                <a:gridCol w="3916691">
                  <a:extLst>
                    <a:ext uri="{9D8B030D-6E8A-4147-A177-3AD203B41FA5}">
                      <a16:colId xmlns="" xmlns:a16="http://schemas.microsoft.com/office/drawing/2014/main" val="761562910"/>
                    </a:ext>
                  </a:extLst>
                </a:gridCol>
              </a:tblGrid>
              <a:tr h="38217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БЫЛО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СТАЛО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66820122"/>
                  </a:ext>
                </a:extLst>
              </a:tr>
              <a:tr h="91721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Времени на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общение 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воспитателя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с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родителями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(законными представителями) 80 минут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Времени на общение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воспитателя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с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родителями 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(законными представителями) 20 минут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9648800"/>
                  </a:ext>
                </a:extLst>
              </a:tr>
              <a:tr h="64969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Передача информации непосредственно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родителям  (законным представителям)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 60%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Передача информации непосредственно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родителям (законным представителям)  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100%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24081032"/>
                  </a:ext>
                </a:extLst>
              </a:tr>
              <a:tr h="91721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«Обратная связь» посредством интернет ресурсов- нет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«Обратная связь» посредством интернет ресурсов - да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DAEDEF">
                            <a:lumMod val="2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26137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623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5"/>
            <a:ext cx="7632847" cy="1728191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Результаты проекта.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Разработанные стандарты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внедренным улучшениям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2492896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Рекомендации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педагогов «Как организовать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работу в родительских чатах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457200" indent="-457200" algn="l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Чек-лист «Правила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родительских чатах»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60802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3182" y="116632"/>
            <a:ext cx="3465629" cy="1077218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Паспорт проекта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endParaRPr lang="ru-RU" sz="24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38554" y="4752280"/>
            <a:ext cx="40531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lang="ru-RU" sz="1400" dirty="0">
              <a:solidFill>
                <a:srgbClr val="002060"/>
              </a:solidFill>
            </a:endParaRPr>
          </a:p>
          <a:p>
            <a:endParaRPr lang="ru-RU" sz="800" dirty="0">
              <a:ea typeface="Calibri"/>
              <a:cs typeface="Calibri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800" dirty="0">
                <a:effectLst/>
              </a:rPr>
              <a:t> </a:t>
            </a:r>
            <a:endParaRPr lang="ru-RU" sz="800" dirty="0">
              <a:ea typeface="Calibri"/>
              <a:cs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59557" y="-35219"/>
            <a:ext cx="5402855" cy="743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527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1982" y="188640"/>
            <a:ext cx="3396635" cy="584775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Команда проекта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360583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63" y="2256326"/>
            <a:ext cx="484753" cy="55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52" y="3284984"/>
            <a:ext cx="484753" cy="55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127" y="2277987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127" y="3314711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143088" y="1466889"/>
            <a:ext cx="5101320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Панова Татьяна Николаевна – старший воспитатель –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руководитель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проекта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90439" y="3431565"/>
            <a:ext cx="3600400" cy="320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Дунаева Е.В., воспитатель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220072" y="2394841"/>
            <a:ext cx="3600400" cy="352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Родионова Е.Ю., воспитатель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195317" y="3431565"/>
            <a:ext cx="3600400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ФИО - должность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769" y="5194902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2616105" y="5301208"/>
            <a:ext cx="4104457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ФИО – куратор  проекта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44828" y="2273192"/>
            <a:ext cx="3035084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Панова Татьяна Николаевна – старший воспитатель –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руководитель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проекта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260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502" y="188640"/>
            <a:ext cx="6911507" cy="584775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Карта текущего состояния процесса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63105363-C145-46E6-B2D7-3F81005D5F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2636596"/>
              </p:ext>
            </p:extLst>
          </p:nvPr>
        </p:nvGraphicFramePr>
        <p:xfrm>
          <a:off x="107504" y="908720"/>
          <a:ext cx="8540480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8F04D84E-32C8-4724-B203-69450AF05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645023"/>
              </p:ext>
            </p:extLst>
          </p:nvPr>
        </p:nvGraphicFramePr>
        <p:xfrm>
          <a:off x="921688" y="4505280"/>
          <a:ext cx="7492436" cy="2179003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08796">
                  <a:extLst>
                    <a:ext uri="{9D8B030D-6E8A-4147-A177-3AD203B41FA5}">
                      <a16:colId xmlns="" xmlns:a16="http://schemas.microsoft.com/office/drawing/2014/main" val="3535992974"/>
                    </a:ext>
                  </a:extLst>
                </a:gridCol>
                <a:gridCol w="7083640">
                  <a:extLst>
                    <a:ext uri="{9D8B030D-6E8A-4147-A177-3AD203B41FA5}">
                      <a16:colId xmlns="" xmlns:a16="http://schemas.microsoft.com/office/drawing/2014/main" val="1152463390"/>
                    </a:ext>
                  </a:extLst>
                </a:gridCol>
              </a:tblGrid>
              <a:tr h="295823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Перечень потерь/проблем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02090034"/>
                  </a:ext>
                </a:extLst>
              </a:tr>
              <a:tr h="268930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Занятость</a:t>
                      </a:r>
                      <a:r>
                        <a:rPr lang="ru-RU" sz="1400" b="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воспитателя</a:t>
                      </a:r>
                      <a:endParaRPr lang="ru-RU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31948693"/>
                  </a:ext>
                </a:extLst>
              </a:tr>
              <a:tr h="268930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Отвлечение от</a:t>
                      </a:r>
                      <a:r>
                        <a:rPr lang="ru-RU" sz="1400" b="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работы</a:t>
                      </a:r>
                      <a:endParaRPr lang="ru-RU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41066943"/>
                  </a:ext>
                </a:extLst>
              </a:tr>
              <a:tr h="268930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Отвлечение от непосредственной</a:t>
                      </a:r>
                      <a:r>
                        <a:rPr lang="ru-RU" sz="1400" b="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работы с воспитанниками.</a:t>
                      </a:r>
                      <a:endParaRPr lang="ru-RU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01133934"/>
                  </a:ext>
                </a:extLst>
              </a:tr>
              <a:tr h="268930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Занятость родителей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8107016"/>
                  </a:ext>
                </a:extLst>
              </a:tr>
              <a:tr h="268930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Искажение полученной информации, отсутствие передачи информации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57425850"/>
                  </a:ext>
                </a:extLst>
              </a:tr>
              <a:tr h="268930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Увеличение</a:t>
                      </a:r>
                      <a:r>
                        <a:rPr lang="ru-RU" sz="1400" b="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времени на передачу информации</a:t>
                      </a:r>
                      <a:endParaRPr lang="ru-RU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0F0C3964-D67A-4FEF-A559-FCE76B83E044}"/>
              </a:ext>
            </a:extLst>
          </p:cNvPr>
          <p:cNvSpPr/>
          <p:nvPr/>
        </p:nvSpPr>
        <p:spPr bwMode="auto">
          <a:xfrm>
            <a:off x="2385508" y="1127802"/>
            <a:ext cx="1008112" cy="60997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80 минут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="" xmlns:a16="http://schemas.microsoft.com/office/drawing/2014/main" id="{8BAAA9FA-BB21-4A17-8E09-A7FA88D6E673}"/>
              </a:ext>
            </a:extLst>
          </p:cNvPr>
          <p:cNvSpPr/>
          <p:nvPr/>
        </p:nvSpPr>
        <p:spPr bwMode="auto">
          <a:xfrm>
            <a:off x="5280436" y="1196752"/>
            <a:ext cx="1008112" cy="60997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0-50%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="" xmlns:a16="http://schemas.microsoft.com/office/drawing/2014/main" id="{C2592626-114A-4F93-906E-895006C58814}"/>
              </a:ext>
            </a:extLst>
          </p:cNvPr>
          <p:cNvSpPr/>
          <p:nvPr/>
        </p:nvSpPr>
        <p:spPr bwMode="auto">
          <a:xfrm>
            <a:off x="8008612" y="1127802"/>
            <a:ext cx="1008112" cy="60997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минут</a:t>
            </a:r>
          </a:p>
        </p:txBody>
      </p:sp>
      <p:sp>
        <p:nvSpPr>
          <p:cNvPr id="15" name="Взрыв: 8 точек 14">
            <a:extLst>
              <a:ext uri="{FF2B5EF4-FFF2-40B4-BE49-F238E27FC236}">
                <a16:creationId xmlns="" xmlns:a16="http://schemas.microsoft.com/office/drawing/2014/main" id="{E6F1B7CE-90CD-46A1-A2FC-B77C0D757CE0}"/>
              </a:ext>
            </a:extLst>
          </p:cNvPr>
          <p:cNvSpPr/>
          <p:nvPr/>
        </p:nvSpPr>
        <p:spPr bwMode="auto">
          <a:xfrm>
            <a:off x="2066063" y="3732234"/>
            <a:ext cx="720000" cy="720000"/>
          </a:xfrm>
          <a:prstGeom prst="irregularSeal1">
            <a:avLst/>
          </a:prstGeom>
          <a:solidFill>
            <a:srgbClr val="0091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</a:t>
            </a:r>
          </a:p>
        </p:txBody>
      </p:sp>
      <p:sp>
        <p:nvSpPr>
          <p:cNvPr id="17" name="Взрыв: 8 точек 16">
            <a:extLst>
              <a:ext uri="{FF2B5EF4-FFF2-40B4-BE49-F238E27FC236}">
                <a16:creationId xmlns="" xmlns:a16="http://schemas.microsoft.com/office/drawing/2014/main" id="{37B1A81E-2EF3-4E9C-9D1D-F462DC5F0D3D}"/>
              </a:ext>
            </a:extLst>
          </p:cNvPr>
          <p:cNvSpPr/>
          <p:nvPr/>
        </p:nvSpPr>
        <p:spPr bwMode="auto">
          <a:xfrm>
            <a:off x="5585428" y="3087053"/>
            <a:ext cx="720000" cy="720000"/>
          </a:xfrm>
          <a:prstGeom prst="irregularSeal1">
            <a:avLst/>
          </a:prstGeom>
          <a:solidFill>
            <a:srgbClr val="0091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</a:t>
            </a:r>
          </a:p>
        </p:txBody>
      </p:sp>
      <p:sp>
        <p:nvSpPr>
          <p:cNvPr id="18" name="Взрыв: 8 точек 17">
            <a:extLst>
              <a:ext uri="{FF2B5EF4-FFF2-40B4-BE49-F238E27FC236}">
                <a16:creationId xmlns="" xmlns:a16="http://schemas.microsoft.com/office/drawing/2014/main" id="{4B3814B6-6345-401A-8D28-702DC4802686}"/>
              </a:ext>
            </a:extLst>
          </p:cNvPr>
          <p:cNvSpPr/>
          <p:nvPr/>
        </p:nvSpPr>
        <p:spPr bwMode="auto">
          <a:xfrm>
            <a:off x="7311299" y="3573096"/>
            <a:ext cx="1002122" cy="761892"/>
          </a:xfrm>
          <a:prstGeom prst="irregularSeal1">
            <a:avLst/>
          </a:prstGeom>
          <a:solidFill>
            <a:srgbClr val="0091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/>
              <a:t>6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Взрыв: 8 точек 18">
            <a:extLst>
              <a:ext uri="{FF2B5EF4-FFF2-40B4-BE49-F238E27FC236}">
                <a16:creationId xmlns="" xmlns:a16="http://schemas.microsoft.com/office/drawing/2014/main" id="{DDF3B2D9-5956-4981-A280-8D61EAA8CB90}"/>
              </a:ext>
            </a:extLst>
          </p:cNvPr>
          <p:cNvSpPr/>
          <p:nvPr/>
        </p:nvSpPr>
        <p:spPr bwMode="auto">
          <a:xfrm>
            <a:off x="2786063" y="3643636"/>
            <a:ext cx="895335" cy="867984"/>
          </a:xfrm>
          <a:prstGeom prst="irregularSeal1">
            <a:avLst/>
          </a:prstGeom>
          <a:solidFill>
            <a:srgbClr val="0091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12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Взрыв: 8 точек 19">
            <a:extLst>
              <a:ext uri="{FF2B5EF4-FFF2-40B4-BE49-F238E27FC236}">
                <a16:creationId xmlns="" xmlns:a16="http://schemas.microsoft.com/office/drawing/2014/main" id="{CDC3E533-F42C-4296-9C0D-928B53699E15}"/>
              </a:ext>
            </a:extLst>
          </p:cNvPr>
          <p:cNvSpPr/>
          <p:nvPr/>
        </p:nvSpPr>
        <p:spPr bwMode="auto">
          <a:xfrm>
            <a:off x="2529564" y="3087053"/>
            <a:ext cx="720000" cy="720000"/>
          </a:xfrm>
          <a:prstGeom prst="irregularSeal1">
            <a:avLst/>
          </a:prstGeom>
          <a:solidFill>
            <a:srgbClr val="0091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</a:t>
            </a:r>
          </a:p>
        </p:txBody>
      </p:sp>
      <p:sp>
        <p:nvSpPr>
          <p:cNvPr id="23" name="Взрыв: 8 точек 22">
            <a:extLst>
              <a:ext uri="{FF2B5EF4-FFF2-40B4-BE49-F238E27FC236}">
                <a16:creationId xmlns="" xmlns:a16="http://schemas.microsoft.com/office/drawing/2014/main" id="{FCED94B9-085E-45C6-B50E-C6CE49F6F198}"/>
              </a:ext>
            </a:extLst>
          </p:cNvPr>
          <p:cNvSpPr/>
          <p:nvPr/>
        </p:nvSpPr>
        <p:spPr bwMode="auto">
          <a:xfrm>
            <a:off x="5087271" y="3717628"/>
            <a:ext cx="720000" cy="720000"/>
          </a:xfrm>
          <a:prstGeom prst="irregularSeal1">
            <a:avLst/>
          </a:prstGeom>
          <a:solidFill>
            <a:srgbClr val="0091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/>
              <a:t>9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Взрыв: 8 точек 23">
            <a:extLst>
              <a:ext uri="{FF2B5EF4-FFF2-40B4-BE49-F238E27FC236}">
                <a16:creationId xmlns="" xmlns:a16="http://schemas.microsoft.com/office/drawing/2014/main" id="{EF8FDC60-ECF8-402D-97B9-19C678763F31}"/>
              </a:ext>
            </a:extLst>
          </p:cNvPr>
          <p:cNvSpPr/>
          <p:nvPr/>
        </p:nvSpPr>
        <p:spPr bwMode="auto">
          <a:xfrm>
            <a:off x="8068569" y="3108518"/>
            <a:ext cx="720000" cy="720000"/>
          </a:xfrm>
          <a:prstGeom prst="irregularSeal1">
            <a:avLst/>
          </a:prstGeom>
          <a:solidFill>
            <a:srgbClr val="0091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/>
              <a:t>4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Взрыв: 8 точек 24">
            <a:extLst>
              <a:ext uri="{FF2B5EF4-FFF2-40B4-BE49-F238E27FC236}">
                <a16:creationId xmlns="" xmlns:a16="http://schemas.microsoft.com/office/drawing/2014/main" id="{7B949A1D-5DF9-40C9-B8EE-87678F6228DE}"/>
              </a:ext>
            </a:extLst>
          </p:cNvPr>
          <p:cNvSpPr/>
          <p:nvPr/>
        </p:nvSpPr>
        <p:spPr bwMode="auto">
          <a:xfrm>
            <a:off x="5862178" y="3573096"/>
            <a:ext cx="1014077" cy="879138"/>
          </a:xfrm>
          <a:prstGeom prst="irregularSeal1">
            <a:avLst/>
          </a:prstGeom>
          <a:solidFill>
            <a:srgbClr val="0091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/>
              <a:t>7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438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268760"/>
            <a:ext cx="3384376" cy="5154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0203" y="332656"/>
            <a:ext cx="3763595" cy="584775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Пирамида проблем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14766"/>
            <a:ext cx="1800200" cy="1341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9326140-3CE0-4706-A0B1-0260E95EAA43}"/>
              </a:ext>
            </a:extLst>
          </p:cNvPr>
          <p:cNvSpPr txBox="1"/>
          <p:nvPr/>
        </p:nvSpPr>
        <p:spPr>
          <a:xfrm>
            <a:off x="2278781" y="3108241"/>
            <a:ext cx="45768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4D8F2434-11F3-4354-9636-13BA349B1B4B}"/>
              </a:ext>
            </a:extLst>
          </p:cNvPr>
          <p:cNvSpPr/>
          <p:nvPr/>
        </p:nvSpPr>
        <p:spPr bwMode="auto">
          <a:xfrm>
            <a:off x="2624744" y="1842512"/>
            <a:ext cx="3290664" cy="914400"/>
          </a:xfrm>
          <a:prstGeom prst="rect">
            <a:avLst/>
          </a:prstGeom>
          <a:solidFill>
            <a:srgbClr val="D1F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softEdge"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Снижение уровня удовлетворенности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F9FF2B39-56CE-4976-9DA2-5C4CEB25AE0D}"/>
              </a:ext>
            </a:extLst>
          </p:cNvPr>
          <p:cNvSpPr/>
          <p:nvPr/>
        </p:nvSpPr>
        <p:spPr bwMode="auto">
          <a:xfrm>
            <a:off x="2278597" y="3224793"/>
            <a:ext cx="3290664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softEdge"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Низкая эффективность работы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 педагогами и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родителями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56E24C80-FFF3-4AA5-A86C-211D6FD23213}"/>
              </a:ext>
            </a:extLst>
          </p:cNvPr>
          <p:cNvSpPr/>
          <p:nvPr/>
        </p:nvSpPr>
        <p:spPr bwMode="auto">
          <a:xfrm>
            <a:off x="1763688" y="4661650"/>
            <a:ext cx="3290664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softEdge"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Высокие энерго и время затраты на решение вопросов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с педагогами и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родителями</a:t>
            </a:r>
          </a:p>
        </p:txBody>
      </p:sp>
    </p:spTree>
    <p:extLst>
      <p:ext uri="{BB962C8B-B14F-4D97-AF65-F5344CB8AC3E}">
        <p14:creationId xmlns:p14="http://schemas.microsoft.com/office/powerpoint/2010/main" val="2455212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9628" y="260648"/>
            <a:ext cx="6426566" cy="584775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Карта целевого состояния процесса</a:t>
            </a: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="" xmlns:a16="http://schemas.microsoft.com/office/drawing/2014/main" id="{C5CF905D-D71A-4B8E-8BF3-6231FDE728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0400807"/>
              </p:ext>
            </p:extLst>
          </p:nvPr>
        </p:nvGraphicFramePr>
        <p:xfrm>
          <a:off x="107504" y="908720"/>
          <a:ext cx="8540480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99850E64-816B-4C2E-90F6-EC5D5B6C1229}"/>
              </a:ext>
            </a:extLst>
          </p:cNvPr>
          <p:cNvSpPr/>
          <p:nvPr/>
        </p:nvSpPr>
        <p:spPr bwMode="auto">
          <a:xfrm>
            <a:off x="5220072" y="1124744"/>
            <a:ext cx="1008112" cy="60997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0%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1F4F9CE6-C684-4CE1-961A-1010451A3EB7}"/>
              </a:ext>
            </a:extLst>
          </p:cNvPr>
          <p:cNvSpPr/>
          <p:nvPr/>
        </p:nvSpPr>
        <p:spPr bwMode="auto">
          <a:xfrm>
            <a:off x="2537908" y="1280202"/>
            <a:ext cx="1008112" cy="60997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 минут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D167EFDC-7790-4E56-AA1B-C933E637B21C}"/>
              </a:ext>
            </a:extLst>
          </p:cNvPr>
          <p:cNvSpPr/>
          <p:nvPr/>
        </p:nvSpPr>
        <p:spPr bwMode="auto">
          <a:xfrm>
            <a:off x="8028384" y="1148116"/>
            <a:ext cx="1008112" cy="60997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="" xmlns:a16="http://schemas.microsoft.com/office/drawing/2014/main" id="{8C1532C6-4AA0-4F52-8343-D47610CE8B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17623"/>
              </p:ext>
            </p:extLst>
          </p:nvPr>
        </p:nvGraphicFramePr>
        <p:xfrm>
          <a:off x="207984" y="4668912"/>
          <a:ext cx="8587800" cy="18288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68561">
                  <a:extLst>
                    <a:ext uri="{9D8B030D-6E8A-4147-A177-3AD203B41FA5}">
                      <a16:colId xmlns="" xmlns:a16="http://schemas.microsoft.com/office/drawing/2014/main" val="3535992974"/>
                    </a:ext>
                  </a:extLst>
                </a:gridCol>
                <a:gridCol w="8119239">
                  <a:extLst>
                    <a:ext uri="{9D8B030D-6E8A-4147-A177-3AD203B41FA5}">
                      <a16:colId xmlns="" xmlns:a16="http://schemas.microsoft.com/office/drawing/2014/main" val="1152463390"/>
                    </a:ext>
                  </a:extLst>
                </a:gridCol>
              </a:tblGrid>
              <a:tr h="326921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РЕШЕНИЕ ПРОБЛЕМ!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02090034"/>
                  </a:ext>
                </a:extLst>
              </a:tr>
              <a:tr h="3269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Увеличение</a:t>
                      </a:r>
                      <a:r>
                        <a:rPr lang="ru-RU" sz="16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времени для выполнения непосредственных должностных обязанностей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41066943"/>
                  </a:ext>
                </a:extLst>
              </a:tr>
              <a:tr h="3269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Организация единого интернет ресурса для взаимодействия</a:t>
                      </a:r>
                      <a:r>
                        <a:rPr lang="ru-RU" sz="16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воспитателя и </a:t>
                      </a:r>
                      <a:r>
                        <a:rPr lang="ru-RU" sz="16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родителей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01133934"/>
                  </a:ext>
                </a:extLst>
              </a:tr>
              <a:tr h="3269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Получение полной достоверной информации 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38107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7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3" y="116632"/>
            <a:ext cx="6264696" cy="936104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План мероприятий по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 устранению проблем</a:t>
            </a:r>
          </a:p>
        </p:txBody>
      </p:sp>
      <p:graphicFrame>
        <p:nvGraphicFramePr>
          <p:cNvPr id="5" name="Объект 3">
            <a:extLst>
              <a:ext uri="{FF2B5EF4-FFF2-40B4-BE49-F238E27FC236}">
                <a16:creationId xmlns="" xmlns:a16="http://schemas.microsoft.com/office/drawing/2014/main" id="{1B5D98F0-8DFB-4CB7-AEDA-90E90BE5E4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2346672"/>
              </p:ext>
            </p:extLst>
          </p:nvPr>
        </p:nvGraphicFramePr>
        <p:xfrm>
          <a:off x="323528" y="1268760"/>
          <a:ext cx="8640960" cy="4738688"/>
        </p:xfrm>
        <a:graphic>
          <a:graphicData uri="http://schemas.openxmlformats.org/drawingml/2006/table">
            <a:tbl>
              <a:tblPr firstRow="1" firstCol="1" bandRow="1"/>
              <a:tblGrid>
                <a:gridCol w="4588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815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482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493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п/п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Проблема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Коренная причина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Способ решения проблемы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(устранения коренной причины)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188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Невозможность получения и передачи информации в полном объеме (текстовый, фото и видео материал) от </a:t>
                      </a:r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старшего воспитателя педагогам и родителям </a:t>
                      </a: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(законным представителям).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Непосредственная</a:t>
                      </a:r>
                      <a:r>
                        <a:rPr lang="ru-RU" sz="14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работа с воспитанниками.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Передача</a:t>
                      </a:r>
                      <a:r>
                        <a:rPr lang="ru-RU" sz="14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информации по средствам интернет ресурсов (</a:t>
                      </a:r>
                      <a:r>
                        <a:rPr lang="en-US" sz="1400" baseline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Viber</a:t>
                      </a:r>
                      <a:r>
                        <a:rPr lang="ru-RU" sz="14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n-US" sz="1400" baseline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WhatsApp</a:t>
                      </a:r>
                      <a:r>
                        <a:rPr lang="ru-RU" sz="14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233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2D8A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Отсутствие  возможности собрать оперативно в полном объёме  необходимую информацию.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2D8A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Занятость родителей 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2D8A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(законных представителей). Отсутствие у родителей желания идти на контакт с педагогом.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2D8A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Предоставления материала (текстовый, видео и фото) родителям (законным представителям)  по средствам интернет ресурсов (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WhatsApp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2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Внедрение современных методик и инструментов для сокращения потерь времени и материальных ресурсов.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Низкая эффективность работы с родителями.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2D8A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Создание и использование возможностей дистанционного общения и консультирования через группы в социальных сетях.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2708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6982" y="260648"/>
            <a:ext cx="4847802" cy="584775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Достигнутые результаты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728967"/>
              </p:ext>
            </p:extLst>
          </p:nvPr>
        </p:nvGraphicFramePr>
        <p:xfrm>
          <a:off x="467544" y="980729"/>
          <a:ext cx="8424936" cy="3960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7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310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403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908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9679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цели (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ед.изм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Текущий 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Целевой </a:t>
                      </a:r>
                    </a:p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Полученный результат, эффект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63641"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 Сокращение времени на общение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воспитателя с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родителями (законными представителями)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Передача информации непосредственно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родителям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(законным представителям)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Создание единого интернет сообщества для общения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воспитателя с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родителями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законными представителями)</a:t>
                      </a: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2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80 мин</a:t>
                      </a: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60%</a:t>
                      </a: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нет</a:t>
                      </a: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1.20 мин</a:t>
                      </a:r>
                    </a:p>
                    <a:p>
                      <a:pPr marL="0" algn="just" defTabSz="914400" rtl="0" eaLnBrk="1" latinLnBrk="0" hangingPunct="1"/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just" defTabSz="914400" rtl="0" eaLnBrk="1" latinLnBrk="0" hangingPunct="1"/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just" defTabSz="914400" rtl="0" eaLnBrk="1" latinLnBrk="0" hangingPunct="1"/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just" defTabSz="914400" rtl="0" eaLnBrk="1" latinLnBrk="0" hangingPunct="1"/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just" defTabSz="914400" rtl="0" eaLnBrk="1" latinLnBrk="0" hangingPunct="1"/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just" defTabSz="914400" rtl="0" eaLnBrk="1" latinLnBrk="0" hangingPunct="1"/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2.100%</a:t>
                      </a:r>
                    </a:p>
                    <a:p>
                      <a:pPr marL="0" algn="just" defTabSz="914400" rtl="0" eaLnBrk="1" latinLnBrk="0" hangingPunct="1"/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just" defTabSz="914400" rtl="0" eaLnBrk="1" latinLnBrk="0" hangingPunct="1"/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just" defTabSz="914400" rtl="0" eaLnBrk="1" latinLnBrk="0" hangingPunct="1"/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just" defTabSz="914400" rtl="0" eaLnBrk="1" latinLnBrk="0" hangingPunct="1"/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Взаимодействие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воспитателя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родителями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законных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представителей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Получение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педагогами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полной информации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планируемым мероприятиям.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Повышение заинтересованности родителей в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процессе воспитания детей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Комфортное общение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воспитателя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родителями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1752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90733942"/>
              </p:ext>
            </p:extLst>
          </p:nvPr>
        </p:nvGraphicFramePr>
        <p:xfrm>
          <a:off x="3131840" y="4653136"/>
          <a:ext cx="5616624" cy="1976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6541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6983" y="260648"/>
            <a:ext cx="4847801" cy="584775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Достигнутые результаты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7624" y="1268760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Увеличение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объема и доступности информации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(законных представителей).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2. Оптимизация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ресурсных затрат через использование современных форм взаимодействия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9458338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11120</TotalTime>
  <Words>602</Words>
  <Application>Microsoft Office PowerPoint</Application>
  <PresentationFormat>Экран (4:3)</PresentationFormat>
  <Paragraphs>159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Оформление по умолчанию</vt:lpstr>
      <vt:lpstr>Проект  «Оптимизация  оперативного взаимодействия воспитателей с родителями (законными представителями)» </vt:lpstr>
      <vt:lpstr>Паспорт проекта   </vt:lpstr>
      <vt:lpstr>Команда проекта</vt:lpstr>
      <vt:lpstr>Карта текущего состояния процесса</vt:lpstr>
      <vt:lpstr>Пирамида проблем</vt:lpstr>
      <vt:lpstr>Карта целевого состояния процесса</vt:lpstr>
      <vt:lpstr>План мероприятий по  устранению проблем</vt:lpstr>
      <vt:lpstr>Достигнутые результаты</vt:lpstr>
      <vt:lpstr>Достигнутые результаты</vt:lpstr>
      <vt:lpstr>Визуализация </vt:lpstr>
      <vt:lpstr>Визуализация </vt:lpstr>
      <vt:lpstr>Результаты проекта. </vt:lpstr>
      <vt:lpstr>Результаты проекта. Разработанные стандарты по  внедренным улучшениям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Арам Аракелян</dc:creator>
  <cp:lastModifiedBy>User</cp:lastModifiedBy>
  <cp:revision>589</cp:revision>
  <cp:lastPrinted>2022-04-01T03:29:42Z</cp:lastPrinted>
  <dcterms:created xsi:type="dcterms:W3CDTF">2007-01-29T08:57:19Z</dcterms:created>
  <dcterms:modified xsi:type="dcterms:W3CDTF">2022-12-23T02:01:05Z</dcterms:modified>
</cp:coreProperties>
</file>